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6400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68" y="-216"/>
      </p:cViewPr>
      <p:guideLst>
        <p:guide orient="horz" pos="2016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8C6-4F79-442C-9865-ABF28CB3EA24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685800"/>
            <a:ext cx="5387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7B043-6696-4A90-8385-AFBAD827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5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7B043-6696-4A90-8385-AFBAD827E7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2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988399"/>
            <a:ext cx="854964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3627120"/>
            <a:ext cx="704088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4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2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0460" y="256331"/>
            <a:ext cx="2715418" cy="54614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4204" y="256331"/>
            <a:ext cx="7978617" cy="54614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9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6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5" y="4113109"/>
            <a:ext cx="854964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5" y="2712932"/>
            <a:ext cx="8549640" cy="1400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4203" y="1493522"/>
            <a:ext cx="5347018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8861" y="1493522"/>
            <a:ext cx="5347018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0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56329"/>
            <a:ext cx="905256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432772"/>
            <a:ext cx="4444207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029883"/>
            <a:ext cx="4444207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432772"/>
            <a:ext cx="4445953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029883"/>
            <a:ext cx="4445953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0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0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2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254847"/>
            <a:ext cx="3309145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6" y="254849"/>
            <a:ext cx="5622925" cy="54629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339429"/>
            <a:ext cx="3309145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1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4480560"/>
            <a:ext cx="6035040" cy="528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71923"/>
            <a:ext cx="603504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5009515"/>
            <a:ext cx="603504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9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56329"/>
            <a:ext cx="905256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93522"/>
            <a:ext cx="905256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932596"/>
            <a:ext cx="23469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E093B-F980-4E89-85C1-939AA86880F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5932596"/>
            <a:ext cx="31851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5932596"/>
            <a:ext cx="23469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6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Flowchart: Process 437"/>
          <p:cNvSpPr/>
          <p:nvPr/>
        </p:nvSpPr>
        <p:spPr>
          <a:xfrm>
            <a:off x="685800" y="238498"/>
            <a:ext cx="8229600" cy="548640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-2705100" y="5918386"/>
            <a:ext cx="14478000" cy="1244414"/>
          </a:xfrm>
          <a:prstGeom prst="rect">
            <a:avLst/>
          </a:prstGeom>
          <a:solidFill>
            <a:schemeClr val="bg1"/>
          </a:solidFill>
          <a:ln w="3587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7" name="Straight Arrow Connector 356"/>
          <p:cNvCxnSpPr/>
          <p:nvPr/>
        </p:nvCxnSpPr>
        <p:spPr>
          <a:xfrm flipH="1">
            <a:off x="685801" y="6039223"/>
            <a:ext cx="37320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/>
          <p:nvPr/>
        </p:nvCxnSpPr>
        <p:spPr>
          <a:xfrm>
            <a:off x="5132244" y="6039223"/>
            <a:ext cx="37831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TextBox 431"/>
              <p:cNvSpPr txBox="1"/>
              <p:nvPr/>
            </p:nvSpPr>
            <p:spPr>
              <a:xfrm>
                <a:off x="685800" y="5819108"/>
                <a:ext cx="8229600" cy="525858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432" name="TextBox 4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819108"/>
                <a:ext cx="8229600" cy="5258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3" name="Rectangle 432"/>
          <p:cNvSpPr/>
          <p:nvPr/>
        </p:nvSpPr>
        <p:spPr>
          <a:xfrm>
            <a:off x="8991599" y="-1219200"/>
            <a:ext cx="2667001" cy="8305800"/>
          </a:xfrm>
          <a:prstGeom prst="rect">
            <a:avLst/>
          </a:prstGeom>
          <a:solidFill>
            <a:schemeClr val="bg1"/>
          </a:solidFill>
          <a:ln w="1143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>
            <a:off x="-2819400" y="-1219200"/>
            <a:ext cx="3390900" cy="8305800"/>
          </a:xfrm>
          <a:prstGeom prst="rect">
            <a:avLst/>
          </a:prstGeom>
          <a:solidFill>
            <a:schemeClr val="bg1"/>
          </a:solidFill>
          <a:ln w="2063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TextBox 434"/>
              <p:cNvSpPr txBox="1"/>
              <p:nvPr/>
            </p:nvSpPr>
            <p:spPr>
              <a:xfrm>
                <a:off x="0" y="580320"/>
                <a:ext cx="457201" cy="2464850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435" name="TextBox 4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0320"/>
                <a:ext cx="457201" cy="24648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6" name="Straight Arrow Connector 435"/>
          <p:cNvCxnSpPr/>
          <p:nvPr/>
        </p:nvCxnSpPr>
        <p:spPr>
          <a:xfrm flipV="1">
            <a:off x="228601" y="238498"/>
            <a:ext cx="0" cy="2128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436"/>
          <p:cNvCxnSpPr/>
          <p:nvPr/>
        </p:nvCxnSpPr>
        <p:spPr>
          <a:xfrm>
            <a:off x="228601" y="3171159"/>
            <a:ext cx="0" cy="25537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 flipH="1">
            <a:off x="548643" y="242330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/>
          <p:nvPr/>
        </p:nvCxnSpPr>
        <p:spPr>
          <a:xfrm flipH="1">
            <a:off x="548639" y="421378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 flipH="1">
            <a:off x="548639" y="605720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 flipH="1">
            <a:off x="548639" y="788600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 flipH="1">
            <a:off x="548647" y="969654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 flipH="1">
            <a:off x="548643" y="1148702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 flipH="1">
            <a:off x="548643" y="1333044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 flipH="1">
            <a:off x="548643" y="1515924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 flipH="1">
            <a:off x="548639" y="1703000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 flipH="1">
            <a:off x="548635" y="1882048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 flipH="1">
            <a:off x="548635" y="2066390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 flipH="1">
            <a:off x="548635" y="2249270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 flipH="1">
            <a:off x="548643" y="2430324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 flipH="1">
            <a:off x="548639" y="2609372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/>
          <p:nvPr/>
        </p:nvCxnSpPr>
        <p:spPr>
          <a:xfrm flipH="1">
            <a:off x="548639" y="2793714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/>
          <p:cNvCxnSpPr/>
          <p:nvPr/>
        </p:nvCxnSpPr>
        <p:spPr>
          <a:xfrm flipH="1">
            <a:off x="548639" y="2976594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/>
          <p:cNvCxnSpPr/>
          <p:nvPr/>
        </p:nvCxnSpPr>
        <p:spPr>
          <a:xfrm flipH="1">
            <a:off x="548651" y="3181612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/>
          <p:cNvCxnSpPr/>
          <p:nvPr/>
        </p:nvCxnSpPr>
        <p:spPr>
          <a:xfrm flipH="1">
            <a:off x="548647" y="3360660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/>
          <p:cNvCxnSpPr/>
          <p:nvPr/>
        </p:nvCxnSpPr>
        <p:spPr>
          <a:xfrm flipH="1">
            <a:off x="548647" y="3545002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 flipH="1">
            <a:off x="548647" y="3727882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 flipH="1">
            <a:off x="548655" y="3908936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 flipH="1">
            <a:off x="548651" y="4087984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 flipH="1">
            <a:off x="548651" y="4272326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 flipH="1">
            <a:off x="548651" y="4455206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 flipH="1">
            <a:off x="548659" y="4621943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/>
          <p:cNvCxnSpPr/>
          <p:nvPr/>
        </p:nvCxnSpPr>
        <p:spPr>
          <a:xfrm flipH="1">
            <a:off x="548655" y="4800991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/>
          <p:cNvCxnSpPr/>
          <p:nvPr/>
        </p:nvCxnSpPr>
        <p:spPr>
          <a:xfrm flipH="1">
            <a:off x="548655" y="4985333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/>
          <p:cNvCxnSpPr/>
          <p:nvPr/>
        </p:nvCxnSpPr>
        <p:spPr>
          <a:xfrm flipH="1">
            <a:off x="548655" y="5168213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/>
        </p:nvCxnSpPr>
        <p:spPr>
          <a:xfrm flipH="1">
            <a:off x="548663" y="5349267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/>
          <p:nvPr/>
        </p:nvCxnSpPr>
        <p:spPr>
          <a:xfrm flipH="1">
            <a:off x="548659" y="5528315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/>
          <p:cNvCxnSpPr/>
          <p:nvPr/>
        </p:nvCxnSpPr>
        <p:spPr>
          <a:xfrm flipH="1">
            <a:off x="548659" y="5712657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Arrow Connector 470"/>
          <p:cNvCxnSpPr/>
          <p:nvPr/>
        </p:nvCxnSpPr>
        <p:spPr>
          <a:xfrm flipV="1">
            <a:off x="8916013" y="2984678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TextBox 471"/>
              <p:cNvSpPr txBox="1"/>
              <p:nvPr/>
            </p:nvSpPr>
            <p:spPr>
              <a:xfrm>
                <a:off x="9242612" y="2860504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𝑃</m:t>
                      </m:r>
                      <m:r>
                        <a:rPr lang="en-US" i="1" dirty="0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2" name="TextBox 4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612" y="2860504"/>
                <a:ext cx="8382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/>
          <p:cNvCxnSpPr/>
          <p:nvPr/>
        </p:nvCxnSpPr>
        <p:spPr>
          <a:xfrm flipV="1">
            <a:off x="8915562" y="2795504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8906541" y="2609368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8925485" y="2429744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8925485" y="2249766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8926095" y="3908928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8921783" y="3709767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8906541" y="3523627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8926095" y="3343999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8926095" y="3164021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8925485" y="4818089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8925034" y="4628915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8935567" y="4455202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8935567" y="4272322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8935567" y="4087980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8916013" y="5727882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8915562" y="5538708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8922572" y="5352572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8926095" y="5172944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8926095" y="4992966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8911701" y="1883614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8911250" y="1694440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8902229" y="1508304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8921783" y="1328676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8921783" y="1148698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8921783" y="2062957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8925034" y="788583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8916013" y="605716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8921783" y="421374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V="1">
            <a:off x="8921783" y="971480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-2819400" y="-1168214"/>
            <a:ext cx="14478000" cy="1244414"/>
          </a:xfrm>
          <a:prstGeom prst="rect">
            <a:avLst/>
          </a:prstGeom>
          <a:solidFill>
            <a:schemeClr val="bg1"/>
          </a:solidFill>
          <a:ln w="298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Arrow Connector 153"/>
          <p:cNvCxnSpPr/>
          <p:nvPr/>
        </p:nvCxnSpPr>
        <p:spPr>
          <a:xfrm flipV="1">
            <a:off x="8922572" y="242845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38" idx="0"/>
            <a:endCxn id="438" idx="2"/>
          </p:cNvCxnSpPr>
          <p:nvPr/>
        </p:nvCxnSpPr>
        <p:spPr>
          <a:xfrm>
            <a:off x="4800600" y="238498"/>
            <a:ext cx="0" cy="5486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438" idx="1"/>
            <a:endCxn id="438" idx="3"/>
          </p:cNvCxnSpPr>
          <p:nvPr/>
        </p:nvCxnSpPr>
        <p:spPr>
          <a:xfrm>
            <a:off x="685800" y="2981698"/>
            <a:ext cx="8229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ight Triangle 108"/>
          <p:cNvSpPr/>
          <p:nvPr/>
        </p:nvSpPr>
        <p:spPr>
          <a:xfrm rot="5400000">
            <a:off x="685829" y="242852"/>
            <a:ext cx="1142995" cy="1143000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8" name="Straight Connector 217"/>
          <p:cNvCxnSpPr/>
          <p:nvPr/>
        </p:nvCxnSpPr>
        <p:spPr>
          <a:xfrm flipV="1">
            <a:off x="685795" y="242849"/>
            <a:ext cx="1143000" cy="114300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ight Triangle 232"/>
          <p:cNvSpPr/>
          <p:nvPr/>
        </p:nvSpPr>
        <p:spPr>
          <a:xfrm rot="5400000">
            <a:off x="4800603" y="2976592"/>
            <a:ext cx="1142995" cy="1143000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ight Triangle 233"/>
          <p:cNvSpPr/>
          <p:nvPr/>
        </p:nvSpPr>
        <p:spPr>
          <a:xfrm>
            <a:off x="4800606" y="1838698"/>
            <a:ext cx="1142995" cy="1143000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ight Triangle 234"/>
          <p:cNvSpPr/>
          <p:nvPr/>
        </p:nvSpPr>
        <p:spPr>
          <a:xfrm rot="16200000">
            <a:off x="3657609" y="1841684"/>
            <a:ext cx="1142995" cy="1143000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ight Triangle 235"/>
          <p:cNvSpPr/>
          <p:nvPr/>
        </p:nvSpPr>
        <p:spPr>
          <a:xfrm rot="10800000">
            <a:off x="3657612" y="2981698"/>
            <a:ext cx="1142995" cy="1143000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ight Triangle 236"/>
          <p:cNvSpPr/>
          <p:nvPr/>
        </p:nvSpPr>
        <p:spPr>
          <a:xfrm rot="10800000">
            <a:off x="7759234" y="242854"/>
            <a:ext cx="1142995" cy="1143000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ight Triangle 237"/>
          <p:cNvSpPr/>
          <p:nvPr/>
        </p:nvSpPr>
        <p:spPr>
          <a:xfrm>
            <a:off x="685795" y="4569657"/>
            <a:ext cx="1142995" cy="1143000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ight Triangle 240"/>
          <p:cNvSpPr/>
          <p:nvPr/>
        </p:nvSpPr>
        <p:spPr>
          <a:xfrm rot="16200000">
            <a:off x="7772403" y="4581901"/>
            <a:ext cx="1142995" cy="1143000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Connector 241"/>
          <p:cNvCxnSpPr>
            <a:stCxn id="237" idx="0"/>
            <a:endCxn id="237" idx="4"/>
          </p:cNvCxnSpPr>
          <p:nvPr/>
        </p:nvCxnSpPr>
        <p:spPr>
          <a:xfrm flipH="1" flipV="1">
            <a:off x="7759234" y="242854"/>
            <a:ext cx="1142995" cy="114300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41" idx="4"/>
            <a:endCxn id="241" idx="0"/>
          </p:cNvCxnSpPr>
          <p:nvPr/>
        </p:nvCxnSpPr>
        <p:spPr>
          <a:xfrm flipH="1">
            <a:off x="7772401" y="4581904"/>
            <a:ext cx="1143000" cy="1142995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>
            <a:stCxn id="238" idx="0"/>
            <a:endCxn id="238" idx="4"/>
          </p:cNvCxnSpPr>
          <p:nvPr/>
        </p:nvCxnSpPr>
        <p:spPr>
          <a:xfrm>
            <a:off x="685795" y="4569657"/>
            <a:ext cx="1142995" cy="114300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235" idx="4"/>
            <a:endCxn id="235" idx="0"/>
          </p:cNvCxnSpPr>
          <p:nvPr/>
        </p:nvCxnSpPr>
        <p:spPr>
          <a:xfrm flipH="1">
            <a:off x="3657607" y="1841686"/>
            <a:ext cx="1143000" cy="1142996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stCxn id="234" idx="0"/>
            <a:endCxn id="234" idx="4"/>
          </p:cNvCxnSpPr>
          <p:nvPr/>
        </p:nvCxnSpPr>
        <p:spPr>
          <a:xfrm>
            <a:off x="4800606" y="1838698"/>
            <a:ext cx="1142995" cy="114300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233" idx="4"/>
            <a:endCxn id="233" idx="0"/>
          </p:cNvCxnSpPr>
          <p:nvPr/>
        </p:nvCxnSpPr>
        <p:spPr>
          <a:xfrm flipV="1">
            <a:off x="4800601" y="2976595"/>
            <a:ext cx="1143000" cy="1142995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236" idx="0"/>
            <a:endCxn id="236" idx="4"/>
          </p:cNvCxnSpPr>
          <p:nvPr/>
        </p:nvCxnSpPr>
        <p:spPr>
          <a:xfrm flipH="1" flipV="1">
            <a:off x="3657612" y="2981698"/>
            <a:ext cx="1142995" cy="114300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235" idx="4"/>
            <a:endCxn id="236" idx="0"/>
          </p:cNvCxnSpPr>
          <p:nvPr/>
        </p:nvCxnSpPr>
        <p:spPr>
          <a:xfrm>
            <a:off x="4800607" y="1841686"/>
            <a:ext cx="0" cy="2283012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236" idx="4"/>
            <a:endCxn id="234" idx="4"/>
          </p:cNvCxnSpPr>
          <p:nvPr/>
        </p:nvCxnSpPr>
        <p:spPr>
          <a:xfrm>
            <a:off x="3657612" y="2981698"/>
            <a:ext cx="2285989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/>
              <p:cNvSpPr txBox="1"/>
              <p:nvPr/>
            </p:nvSpPr>
            <p:spPr>
              <a:xfrm>
                <a:off x="2286007" y="958464"/>
                <a:ext cx="914400" cy="1346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l-GR" sz="36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l-GR" sz="36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7" y="958464"/>
                <a:ext cx="914400" cy="13460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/>
              <p:cNvSpPr txBox="1"/>
              <p:nvPr/>
            </p:nvSpPr>
            <p:spPr>
              <a:xfrm>
                <a:off x="6396325" y="948967"/>
                <a:ext cx="914400" cy="1330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l-GR" sz="36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l-GR" sz="36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325" y="948967"/>
                <a:ext cx="914400" cy="133049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/>
              <p:cNvSpPr txBox="1"/>
              <p:nvPr/>
            </p:nvSpPr>
            <p:spPr>
              <a:xfrm>
                <a:off x="2285995" y="3705330"/>
                <a:ext cx="914400" cy="1330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l-GR" sz="36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l-GR" sz="36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95" y="3705330"/>
                <a:ext cx="914400" cy="133049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/>
              <p:cNvSpPr txBox="1"/>
              <p:nvPr/>
            </p:nvSpPr>
            <p:spPr>
              <a:xfrm>
                <a:off x="6400807" y="3689958"/>
                <a:ext cx="914400" cy="1330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l-GR" sz="36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l-GR" sz="36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7" y="3689958"/>
                <a:ext cx="914400" cy="133049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/>
              <p:cNvSpPr txBox="1"/>
              <p:nvPr/>
            </p:nvSpPr>
            <p:spPr>
              <a:xfrm>
                <a:off x="4491993" y="2310322"/>
                <a:ext cx="617213" cy="436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l-GR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993" y="2310322"/>
                <a:ext cx="617213" cy="4362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/>
              <p:cNvSpPr txBox="1"/>
              <p:nvPr/>
            </p:nvSpPr>
            <p:spPr>
              <a:xfrm>
                <a:off x="685795" y="242331"/>
                <a:ext cx="571531" cy="716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l-G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l-G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5" y="242331"/>
                <a:ext cx="571531" cy="71628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/>
              <p:cNvSpPr txBox="1"/>
              <p:nvPr/>
            </p:nvSpPr>
            <p:spPr>
              <a:xfrm>
                <a:off x="685826" y="5007242"/>
                <a:ext cx="571531" cy="717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l-G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l-GR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26" y="5007242"/>
                <a:ext cx="571531" cy="71756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/>
              <p:cNvSpPr txBox="1"/>
              <p:nvPr/>
            </p:nvSpPr>
            <p:spPr>
              <a:xfrm>
                <a:off x="8330698" y="5009807"/>
                <a:ext cx="571531" cy="716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l-G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l-G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698" y="5009807"/>
                <a:ext cx="571531" cy="71628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/>
              <p:cNvSpPr txBox="1"/>
              <p:nvPr/>
            </p:nvSpPr>
            <p:spPr>
              <a:xfrm>
                <a:off x="8330697" y="238498"/>
                <a:ext cx="571531" cy="705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l-GR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l-G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697" y="238498"/>
                <a:ext cx="571531" cy="70519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640580" y="2822632"/>
            <a:ext cx="320040" cy="31813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516451" y="3140763"/>
                <a:ext cx="568104" cy="4003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l-G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451" y="3140763"/>
                <a:ext cx="568104" cy="400302"/>
              </a:xfrm>
              <a:prstGeom prst="rect">
                <a:avLst/>
              </a:prstGeom>
              <a:blipFill rotWithShape="1">
                <a:blip r:embed="rId1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07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186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13</cp:revision>
  <dcterms:created xsi:type="dcterms:W3CDTF">2014-12-24T17:31:02Z</dcterms:created>
  <dcterms:modified xsi:type="dcterms:W3CDTF">2015-01-04T20:19:57Z</dcterms:modified>
</cp:coreProperties>
</file>