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7315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8"/>
      </p:cViewPr>
      <p:guideLst>
        <p:guide orient="horz" pos="230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1081A-E381-4B72-B9AD-CE7CDDB10B9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85800"/>
            <a:ext cx="4502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F8004-9B37-43CE-A924-D6451FD1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85800"/>
            <a:ext cx="4502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F8004-9B37-43CE-A924-D6451FD1A8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4"/>
            <a:ext cx="816102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4145280"/>
            <a:ext cx="67208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9031" y="215055"/>
            <a:ext cx="1728550" cy="45770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383" y="215055"/>
            <a:ext cx="5025628" cy="45770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8" y="4700699"/>
            <a:ext cx="8161020" cy="1452880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8" y="3100499"/>
            <a:ext cx="8161020" cy="160019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380" y="1251375"/>
            <a:ext cx="3377090" cy="354075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0490" y="1251375"/>
            <a:ext cx="3377090" cy="354075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2" y="1637459"/>
            <a:ext cx="4242197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2" y="2319872"/>
            <a:ext cx="4242197" cy="421470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1637459"/>
            <a:ext cx="4243865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2319872"/>
            <a:ext cx="4243865" cy="421470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91254"/>
            <a:ext cx="3158728" cy="12395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291258"/>
            <a:ext cx="5367338" cy="624332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530778"/>
            <a:ext cx="3158728" cy="5003801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5120640"/>
            <a:ext cx="5760720" cy="60452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653626"/>
            <a:ext cx="5760720" cy="43891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5725161"/>
            <a:ext cx="5760720" cy="858519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1"/>
            <a:ext cx="8641080" cy="4827695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08"/>
            <a:ext cx="2240280" cy="389466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6780108"/>
            <a:ext cx="3040380" cy="389466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08"/>
            <a:ext cx="2240280" cy="389466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9" t="25216" r="9907" b="10113"/>
          <a:stretch/>
        </p:blipFill>
        <p:spPr bwMode="auto">
          <a:xfrm>
            <a:off x="111126" y="1292225"/>
            <a:ext cx="7092949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Rectangle 99"/>
          <p:cNvSpPr/>
          <p:nvPr/>
        </p:nvSpPr>
        <p:spPr>
          <a:xfrm>
            <a:off x="2133600" y="3276600"/>
            <a:ext cx="6858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133600" y="149226"/>
            <a:ext cx="5181600" cy="3127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2819400" y="3406775"/>
            <a:ext cx="4475482" cy="784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2" t="27083" r="30673" b="13542"/>
          <a:stretch/>
        </p:blipFill>
        <p:spPr bwMode="auto">
          <a:xfrm>
            <a:off x="7315200" y="149225"/>
            <a:ext cx="2171723" cy="3257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2" name="Group 111"/>
          <p:cNvGrpSpPr/>
          <p:nvPr/>
        </p:nvGrpSpPr>
        <p:grpSpPr>
          <a:xfrm>
            <a:off x="7293621" y="3810000"/>
            <a:ext cx="2214879" cy="3372815"/>
            <a:chOff x="4876797" y="123821"/>
            <a:chExt cx="2214879" cy="3372815"/>
          </a:xfrm>
        </p:grpSpPr>
        <p:sp>
          <p:nvSpPr>
            <p:cNvPr id="113" name="Rectangle 112"/>
            <p:cNvSpPr/>
            <p:nvPr/>
          </p:nvSpPr>
          <p:spPr>
            <a:xfrm>
              <a:off x="4876800" y="123824"/>
              <a:ext cx="553719" cy="5619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430519" y="123822"/>
              <a:ext cx="553719" cy="561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84238" y="123823"/>
              <a:ext cx="553719" cy="561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37957" y="123821"/>
              <a:ext cx="553719" cy="561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76799" y="685801"/>
              <a:ext cx="553719" cy="56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430518" y="685799"/>
              <a:ext cx="553719" cy="5619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84237" y="685800"/>
              <a:ext cx="553719" cy="5619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37956" y="685798"/>
              <a:ext cx="553719" cy="561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76798" y="1247778"/>
              <a:ext cx="553719" cy="561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30517" y="1247776"/>
              <a:ext cx="553719" cy="561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984236" y="1247777"/>
              <a:ext cx="553719" cy="5619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37955" y="1247775"/>
              <a:ext cx="553719" cy="5619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76800" y="1809752"/>
              <a:ext cx="553719" cy="561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30519" y="1809750"/>
              <a:ext cx="553719" cy="561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84238" y="1809751"/>
              <a:ext cx="553719" cy="5619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537957" y="1809749"/>
              <a:ext cx="553719" cy="5619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876800" y="2371731"/>
              <a:ext cx="553719" cy="56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430519" y="2371729"/>
              <a:ext cx="553719" cy="5619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84238" y="2371730"/>
              <a:ext cx="553719" cy="5619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537957" y="2371728"/>
              <a:ext cx="553719" cy="561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876797" y="2934661"/>
              <a:ext cx="553719" cy="5619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430516" y="2934659"/>
              <a:ext cx="553719" cy="561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984235" y="2934660"/>
              <a:ext cx="553719" cy="561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537954" y="2934658"/>
              <a:ext cx="553719" cy="561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7" name="Straight Arrow Connector 1026"/>
          <p:cNvCxnSpPr>
            <a:stCxn id="103" idx="2"/>
          </p:cNvCxnSpPr>
          <p:nvPr/>
        </p:nvCxnSpPr>
        <p:spPr>
          <a:xfrm>
            <a:off x="8401062" y="3406775"/>
            <a:ext cx="0" cy="392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Freeform 1028"/>
          <p:cNvSpPr/>
          <p:nvPr/>
        </p:nvSpPr>
        <p:spPr>
          <a:xfrm>
            <a:off x="7307375" y="4076074"/>
            <a:ext cx="1684225" cy="2825750"/>
          </a:xfrm>
          <a:custGeom>
            <a:avLst/>
            <a:gdLst>
              <a:gd name="connsiteX0" fmla="*/ 0 w 1684225"/>
              <a:gd name="connsiteY0" fmla="*/ 0 h 2825750"/>
              <a:gd name="connsiteX1" fmla="*/ 450850 w 1684225"/>
              <a:gd name="connsiteY1" fmla="*/ 311150 h 2825750"/>
              <a:gd name="connsiteX2" fmla="*/ 558800 w 1684225"/>
              <a:gd name="connsiteY2" fmla="*/ 387350 h 2825750"/>
              <a:gd name="connsiteX3" fmla="*/ 1104900 w 1684225"/>
              <a:gd name="connsiteY3" fmla="*/ 819150 h 2825750"/>
              <a:gd name="connsiteX4" fmla="*/ 1155700 w 1684225"/>
              <a:gd name="connsiteY4" fmla="*/ 844550 h 2825750"/>
              <a:gd name="connsiteX5" fmla="*/ 1625600 w 1684225"/>
              <a:gd name="connsiteY5" fmla="*/ 1358900 h 2825750"/>
              <a:gd name="connsiteX6" fmla="*/ 1676400 w 1684225"/>
              <a:gd name="connsiteY6" fmla="*/ 1403350 h 2825750"/>
              <a:gd name="connsiteX7" fmla="*/ 1619250 w 1684225"/>
              <a:gd name="connsiteY7" fmla="*/ 1479550 h 2825750"/>
              <a:gd name="connsiteX8" fmla="*/ 1231900 w 1684225"/>
              <a:gd name="connsiteY8" fmla="*/ 1898650 h 2825750"/>
              <a:gd name="connsiteX9" fmla="*/ 1104900 w 1684225"/>
              <a:gd name="connsiteY9" fmla="*/ 2000250 h 2825750"/>
              <a:gd name="connsiteX10" fmla="*/ 558800 w 1684225"/>
              <a:gd name="connsiteY10" fmla="*/ 2425700 h 2825750"/>
              <a:gd name="connsiteX11" fmla="*/ 450850 w 1684225"/>
              <a:gd name="connsiteY11" fmla="*/ 2514600 h 2825750"/>
              <a:gd name="connsiteX12" fmla="*/ 6350 w 1684225"/>
              <a:gd name="connsiteY1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4225" h="2825750">
                <a:moveTo>
                  <a:pt x="0" y="0"/>
                </a:moveTo>
                <a:lnTo>
                  <a:pt x="450850" y="311150"/>
                </a:lnTo>
                <a:cubicBezTo>
                  <a:pt x="543983" y="375708"/>
                  <a:pt x="449792" y="302683"/>
                  <a:pt x="558800" y="387350"/>
                </a:cubicBezTo>
                <a:cubicBezTo>
                  <a:pt x="667808" y="472017"/>
                  <a:pt x="1005417" y="742950"/>
                  <a:pt x="1104900" y="819150"/>
                </a:cubicBezTo>
                <a:cubicBezTo>
                  <a:pt x="1204383" y="895350"/>
                  <a:pt x="1068917" y="754592"/>
                  <a:pt x="1155700" y="844550"/>
                </a:cubicBezTo>
                <a:cubicBezTo>
                  <a:pt x="1242483" y="934508"/>
                  <a:pt x="1538817" y="1265767"/>
                  <a:pt x="1625600" y="1358900"/>
                </a:cubicBezTo>
                <a:cubicBezTo>
                  <a:pt x="1712383" y="1452033"/>
                  <a:pt x="1677458" y="1383242"/>
                  <a:pt x="1676400" y="1403350"/>
                </a:cubicBezTo>
                <a:cubicBezTo>
                  <a:pt x="1675342" y="1423458"/>
                  <a:pt x="1693333" y="1397000"/>
                  <a:pt x="1619250" y="1479550"/>
                </a:cubicBezTo>
                <a:cubicBezTo>
                  <a:pt x="1545167" y="1562100"/>
                  <a:pt x="1317625" y="1811867"/>
                  <a:pt x="1231900" y="1898650"/>
                </a:cubicBezTo>
                <a:cubicBezTo>
                  <a:pt x="1146175" y="1985433"/>
                  <a:pt x="1104900" y="2000250"/>
                  <a:pt x="1104900" y="2000250"/>
                </a:cubicBezTo>
                <a:lnTo>
                  <a:pt x="558800" y="2425700"/>
                </a:lnTo>
                <a:cubicBezTo>
                  <a:pt x="449792" y="2511425"/>
                  <a:pt x="542925" y="2447925"/>
                  <a:pt x="450850" y="2514600"/>
                </a:cubicBezTo>
                <a:cubicBezTo>
                  <a:pt x="358775" y="2581275"/>
                  <a:pt x="182562" y="2703512"/>
                  <a:pt x="6350" y="282575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7</cp:revision>
  <dcterms:created xsi:type="dcterms:W3CDTF">2014-12-31T00:34:30Z</dcterms:created>
  <dcterms:modified xsi:type="dcterms:W3CDTF">2014-12-31T09:00:14Z</dcterms:modified>
</cp:coreProperties>
</file>