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5943600"/>
  <p:notesSz cx="6858000" cy="9144000"/>
  <p:defaultTextStyle>
    <a:defPPr>
      <a:defRPr lang="en-US"/>
    </a:defPPr>
    <a:lvl1pPr marL="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2430" y="-90"/>
      </p:cViewPr>
      <p:guideLst>
        <p:guide orient="horz" pos="187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46369"/>
            <a:ext cx="388620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8040"/>
            <a:ext cx="320040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238020"/>
            <a:ext cx="1028700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38020"/>
            <a:ext cx="3009900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3819314"/>
            <a:ext cx="3886200" cy="118046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519151"/>
            <a:ext cx="3886200" cy="130016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86841"/>
            <a:ext cx="2019300" cy="39225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386841"/>
            <a:ext cx="2019300" cy="39225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0432"/>
            <a:ext cx="2020094" cy="55446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84892"/>
            <a:ext cx="2020094" cy="34244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330432"/>
            <a:ext cx="2020888" cy="55446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884892"/>
            <a:ext cx="2020888" cy="34244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36644"/>
            <a:ext cx="1504157" cy="100711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236644"/>
            <a:ext cx="2555875" cy="507269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243754"/>
            <a:ext cx="1504157" cy="4065588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4160520"/>
            <a:ext cx="2743200" cy="49117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531071"/>
            <a:ext cx="2743200" cy="356616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4651693"/>
            <a:ext cx="2743200" cy="697548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38020"/>
            <a:ext cx="4114800" cy="9906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86841"/>
            <a:ext cx="4114800" cy="3922501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5508838"/>
            <a:ext cx="1066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5508838"/>
            <a:ext cx="1447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5508838"/>
            <a:ext cx="1066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627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28800" y="69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3200" y="69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57600" y="69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9213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9213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57600" y="9213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4400" y="6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9213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18357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14400" y="18357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18357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57600" y="18357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27501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27501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57600" y="27501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36645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4400" y="36645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28800" y="36645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57600" y="36645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4578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14400" y="4578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657600" y="457892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828800" y="18357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28800" y="27501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43200" y="27501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743200" y="36645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28800" y="4578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43200" y="45789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4400" y="921327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312418" y="0"/>
            <a:ext cx="1930811" cy="5500254"/>
          </a:xfrm>
          <a:custGeom>
            <a:avLst/>
            <a:gdLst>
              <a:gd name="connsiteX0" fmla="*/ 45327 w 1930811"/>
              <a:gd name="connsiteY0" fmla="*/ 0 h 5500254"/>
              <a:gd name="connsiteX1" fmla="*/ 45327 w 1930811"/>
              <a:gd name="connsiteY1" fmla="*/ 928254 h 5500254"/>
              <a:gd name="connsiteX2" fmla="*/ 516382 w 1930811"/>
              <a:gd name="connsiteY2" fmla="*/ 1440872 h 5500254"/>
              <a:gd name="connsiteX3" fmla="*/ 973582 w 1930811"/>
              <a:gd name="connsiteY3" fmla="*/ 1828800 h 5500254"/>
              <a:gd name="connsiteX4" fmla="*/ 1112127 w 1930811"/>
              <a:gd name="connsiteY4" fmla="*/ 2757054 h 5500254"/>
              <a:gd name="connsiteX5" fmla="*/ 1444637 w 1930811"/>
              <a:gd name="connsiteY5" fmla="*/ 3352800 h 5500254"/>
              <a:gd name="connsiteX6" fmla="*/ 1832564 w 1930811"/>
              <a:gd name="connsiteY6" fmla="*/ 3671454 h 5500254"/>
              <a:gd name="connsiteX7" fmla="*/ 1901837 w 1930811"/>
              <a:gd name="connsiteY7" fmla="*/ 4585854 h 5500254"/>
              <a:gd name="connsiteX8" fmla="*/ 1430782 w 1930811"/>
              <a:gd name="connsiteY8" fmla="*/ 4918363 h 5500254"/>
              <a:gd name="connsiteX9" fmla="*/ 918164 w 1930811"/>
              <a:gd name="connsiteY9" fmla="*/ 5500254 h 550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0811" h="5500254">
                <a:moveTo>
                  <a:pt x="45327" y="0"/>
                </a:moveTo>
                <a:cubicBezTo>
                  <a:pt x="6072" y="344054"/>
                  <a:pt x="-33182" y="688109"/>
                  <a:pt x="45327" y="928254"/>
                </a:cubicBezTo>
                <a:cubicBezTo>
                  <a:pt x="123836" y="1168399"/>
                  <a:pt x="361673" y="1290781"/>
                  <a:pt x="516382" y="1440872"/>
                </a:cubicBezTo>
                <a:cubicBezTo>
                  <a:pt x="671091" y="1590963"/>
                  <a:pt x="874291" y="1609436"/>
                  <a:pt x="973582" y="1828800"/>
                </a:cubicBezTo>
                <a:cubicBezTo>
                  <a:pt x="1072873" y="2048164"/>
                  <a:pt x="1033618" y="2503054"/>
                  <a:pt x="1112127" y="2757054"/>
                </a:cubicBezTo>
                <a:cubicBezTo>
                  <a:pt x="1190636" y="3011054"/>
                  <a:pt x="1324564" y="3200400"/>
                  <a:pt x="1444637" y="3352800"/>
                </a:cubicBezTo>
                <a:cubicBezTo>
                  <a:pt x="1564710" y="3505200"/>
                  <a:pt x="1756364" y="3465945"/>
                  <a:pt x="1832564" y="3671454"/>
                </a:cubicBezTo>
                <a:cubicBezTo>
                  <a:pt x="1908764" y="3876963"/>
                  <a:pt x="1968801" y="4378036"/>
                  <a:pt x="1901837" y="4585854"/>
                </a:cubicBezTo>
                <a:cubicBezTo>
                  <a:pt x="1834873" y="4793672"/>
                  <a:pt x="1594728" y="4765963"/>
                  <a:pt x="1430782" y="4918363"/>
                </a:cubicBezTo>
                <a:cubicBezTo>
                  <a:pt x="1266836" y="5070763"/>
                  <a:pt x="1005909" y="5400963"/>
                  <a:pt x="918164" y="550025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0" y="5486400"/>
                <a:ext cx="4572000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6400"/>
                <a:ext cx="4572000" cy="485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4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2015-01-05T01:00:24Z</dcterms:created>
  <dcterms:modified xsi:type="dcterms:W3CDTF">2015-01-05T01:18:12Z</dcterms:modified>
</cp:coreProperties>
</file>