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173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46" y="-108"/>
      </p:cViewPr>
      <p:guideLst>
        <p:guide orient="horz" pos="2304"/>
        <p:guide pos="4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2272458"/>
            <a:ext cx="1204722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980" y="4145280"/>
            <a:ext cx="99212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4112" y="292952"/>
            <a:ext cx="3506393" cy="6241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0022" y="292952"/>
            <a:ext cx="10287873" cy="6241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583" y="4700699"/>
            <a:ext cx="1204722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583" y="3100494"/>
            <a:ext cx="1204722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7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0021" y="1706885"/>
            <a:ext cx="6897131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3376" y="1706885"/>
            <a:ext cx="6897132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0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" y="292947"/>
            <a:ext cx="1275588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662" y="1637457"/>
            <a:ext cx="6262293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2" y="2319870"/>
            <a:ext cx="6262293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99795" y="1637457"/>
            <a:ext cx="6264752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99795" y="2319870"/>
            <a:ext cx="6264752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7" y="291254"/>
            <a:ext cx="4662883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331" y="291258"/>
            <a:ext cx="7923213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67" y="1530778"/>
            <a:ext cx="4662883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048" y="5120642"/>
            <a:ext cx="850392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8048" y="653626"/>
            <a:ext cx="85039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8048" y="5725162"/>
            <a:ext cx="850392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4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60" y="292947"/>
            <a:ext cx="1275588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660" y="1706885"/>
            <a:ext cx="1275588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" y="6780110"/>
            <a:ext cx="330708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85E5-BA8F-476D-89D4-AA5F1181DB4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510" y="6780110"/>
            <a:ext cx="448818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7460" y="6780110"/>
            <a:ext cx="330708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55F8-3C60-479A-86AB-62879EE3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ctangle 480"/>
          <p:cNvSpPr/>
          <p:nvPr/>
        </p:nvSpPr>
        <p:spPr>
          <a:xfrm>
            <a:off x="11201400" y="485551"/>
            <a:ext cx="2743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7536180" y="485551"/>
            <a:ext cx="2743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3" name="Rectangle 482"/>
          <p:cNvSpPr/>
          <p:nvPr/>
        </p:nvSpPr>
        <p:spPr>
          <a:xfrm>
            <a:off x="3878580" y="472413"/>
            <a:ext cx="2743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4" name="Rectangle 483"/>
          <p:cNvSpPr/>
          <p:nvPr/>
        </p:nvSpPr>
        <p:spPr>
          <a:xfrm>
            <a:off x="228600" y="472413"/>
            <a:ext cx="2743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228600" y="4112374"/>
            <a:ext cx="2743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3878580" y="4112374"/>
            <a:ext cx="2743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tangle 486"/>
          <p:cNvSpPr/>
          <p:nvPr/>
        </p:nvSpPr>
        <p:spPr>
          <a:xfrm>
            <a:off x="7536180" y="4125512"/>
            <a:ext cx="2743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8" name="TextBox 487"/>
              <p:cNvSpPr txBox="1"/>
              <p:nvPr/>
            </p:nvSpPr>
            <p:spPr>
              <a:xfrm>
                <a:off x="228600" y="374252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8" name="TextBox 4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42528"/>
                <a:ext cx="9144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TextBox 488"/>
              <p:cNvSpPr txBox="1"/>
              <p:nvPr/>
            </p:nvSpPr>
            <p:spPr>
              <a:xfrm>
                <a:off x="1600200" y="37561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9" name="TextBox 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756180"/>
                <a:ext cx="1371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0" name="Rectangle 489"/>
          <p:cNvSpPr/>
          <p:nvPr/>
        </p:nvSpPr>
        <p:spPr>
          <a:xfrm>
            <a:off x="11201400" y="4125512"/>
            <a:ext cx="2743200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TextBox 490"/>
              <p:cNvSpPr txBox="1"/>
              <p:nvPr/>
            </p:nvSpPr>
            <p:spPr>
              <a:xfrm>
                <a:off x="3878580" y="374252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80" y="3742528"/>
                <a:ext cx="914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33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2" name="TextBox 491"/>
              <p:cNvSpPr txBox="1"/>
              <p:nvPr/>
            </p:nvSpPr>
            <p:spPr>
              <a:xfrm>
                <a:off x="5707380" y="375618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80" y="3756180"/>
                <a:ext cx="914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TextBox 492"/>
              <p:cNvSpPr txBox="1"/>
              <p:nvPr/>
            </p:nvSpPr>
            <p:spPr>
              <a:xfrm>
                <a:off x="7543800" y="375618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3" name="TextBox 4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756180"/>
                <a:ext cx="914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TextBox 493"/>
              <p:cNvSpPr txBox="1"/>
              <p:nvPr/>
            </p:nvSpPr>
            <p:spPr>
              <a:xfrm>
                <a:off x="9372600" y="374252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4" name="TextBox 4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742528"/>
                <a:ext cx="914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5" name="TextBox 494"/>
              <p:cNvSpPr txBox="1"/>
              <p:nvPr/>
            </p:nvSpPr>
            <p:spPr>
              <a:xfrm>
                <a:off x="11201400" y="374252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5" name="TextBox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400" y="3742528"/>
                <a:ext cx="9144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6" name="TextBox 495"/>
              <p:cNvSpPr txBox="1"/>
              <p:nvPr/>
            </p:nvSpPr>
            <p:spPr>
              <a:xfrm>
                <a:off x="13030200" y="374252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6" name="TextBox 4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0" y="3742528"/>
                <a:ext cx="914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7" name="TextBox 496"/>
              <p:cNvSpPr txBox="1"/>
              <p:nvPr/>
            </p:nvSpPr>
            <p:spPr>
              <a:xfrm>
                <a:off x="11201400" y="686871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7" name="TextBox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400" y="6868712"/>
                <a:ext cx="914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TextBox 497"/>
              <p:cNvSpPr txBox="1"/>
              <p:nvPr/>
            </p:nvSpPr>
            <p:spPr>
              <a:xfrm>
                <a:off x="13030200" y="686871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8" name="TextBox 4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0" y="6868712"/>
                <a:ext cx="914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9" name="TextBox 498"/>
              <p:cNvSpPr txBox="1"/>
              <p:nvPr/>
            </p:nvSpPr>
            <p:spPr>
              <a:xfrm>
                <a:off x="9364980" y="686871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9" name="TextBox 4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980" y="6868712"/>
                <a:ext cx="9144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TextBox 499"/>
              <p:cNvSpPr txBox="1"/>
              <p:nvPr/>
            </p:nvSpPr>
            <p:spPr>
              <a:xfrm>
                <a:off x="7536180" y="68696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0" name="TextBox 4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80" y="6869668"/>
                <a:ext cx="9144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33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" name="TextBox 500"/>
              <p:cNvSpPr txBox="1"/>
              <p:nvPr/>
            </p:nvSpPr>
            <p:spPr>
              <a:xfrm>
                <a:off x="5707380" y="68555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1" name="TextBox 5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80" y="6855574"/>
                <a:ext cx="9144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2" name="TextBox 501"/>
              <p:cNvSpPr txBox="1"/>
              <p:nvPr/>
            </p:nvSpPr>
            <p:spPr>
              <a:xfrm>
                <a:off x="3878580" y="686871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2" name="TextBox 5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80" y="6868712"/>
                <a:ext cx="9144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3" name="TextBox 502"/>
              <p:cNvSpPr txBox="1"/>
              <p:nvPr/>
            </p:nvSpPr>
            <p:spPr>
              <a:xfrm>
                <a:off x="2057400" y="686871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3" name="TextBox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868712"/>
                <a:ext cx="914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4" name="TextBox 503"/>
              <p:cNvSpPr txBox="1"/>
              <p:nvPr/>
            </p:nvSpPr>
            <p:spPr>
              <a:xfrm>
                <a:off x="228600" y="68555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55574"/>
                <a:ext cx="9144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2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5" name="TextBox 504"/>
              <p:cNvSpPr txBox="1"/>
              <p:nvPr/>
            </p:nvSpPr>
            <p:spPr>
              <a:xfrm>
                <a:off x="228600" y="10256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5" name="TextBox 5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2567"/>
                <a:ext cx="9144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2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6" name="TextBox 505"/>
              <p:cNvSpPr txBox="1"/>
              <p:nvPr/>
            </p:nvSpPr>
            <p:spPr>
              <a:xfrm>
                <a:off x="1600200" y="116219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6" name="TextBox 5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16219"/>
                <a:ext cx="1371600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7" name="TextBox 506"/>
              <p:cNvSpPr txBox="1"/>
              <p:nvPr/>
            </p:nvSpPr>
            <p:spPr>
              <a:xfrm>
                <a:off x="3878580" y="10256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7" name="TextBox 5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80" y="102567"/>
                <a:ext cx="914400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8" name="TextBox 507"/>
              <p:cNvSpPr txBox="1"/>
              <p:nvPr/>
            </p:nvSpPr>
            <p:spPr>
              <a:xfrm>
                <a:off x="5707380" y="11621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8" name="TextBox 5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80" y="116219"/>
                <a:ext cx="914400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9" name="TextBox 508"/>
              <p:cNvSpPr txBox="1"/>
              <p:nvPr/>
            </p:nvSpPr>
            <p:spPr>
              <a:xfrm>
                <a:off x="7543800" y="11621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9" name="TextBox 5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16219"/>
                <a:ext cx="914400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2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0" name="TextBox 509"/>
              <p:cNvSpPr txBox="1"/>
              <p:nvPr/>
            </p:nvSpPr>
            <p:spPr>
              <a:xfrm>
                <a:off x="9372600" y="10256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0" name="TextBox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102567"/>
                <a:ext cx="914400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1" name="TextBox 510"/>
              <p:cNvSpPr txBox="1"/>
              <p:nvPr/>
            </p:nvSpPr>
            <p:spPr>
              <a:xfrm>
                <a:off x="11201400" y="10256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1" name="TextBox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400" y="102567"/>
                <a:ext cx="9144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2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" name="TextBox 511"/>
              <p:cNvSpPr txBox="1"/>
              <p:nvPr/>
            </p:nvSpPr>
            <p:spPr>
              <a:xfrm>
                <a:off x="13030200" y="10256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2" name="TextBox 5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0" y="102567"/>
                <a:ext cx="914400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3" name="TextBox 512"/>
              <p:cNvSpPr txBox="1"/>
              <p:nvPr/>
            </p:nvSpPr>
            <p:spPr>
              <a:xfrm>
                <a:off x="11201400" y="322875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3" name="TextBox 5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400" y="3228751"/>
                <a:ext cx="914400" cy="369332"/>
              </a:xfrm>
              <a:prstGeom prst="rect">
                <a:avLst/>
              </a:prstGeom>
              <a:blipFill rotWithShape="1">
                <a:blip r:embed="rId24"/>
                <a:stretch>
                  <a:fillRect l="-2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4" name="TextBox 513"/>
              <p:cNvSpPr txBox="1"/>
              <p:nvPr/>
            </p:nvSpPr>
            <p:spPr>
              <a:xfrm>
                <a:off x="13030200" y="322875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4" name="TextBox 5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0" y="3228751"/>
                <a:ext cx="9144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5" name="TextBox 514"/>
              <p:cNvSpPr txBox="1"/>
              <p:nvPr/>
            </p:nvSpPr>
            <p:spPr>
              <a:xfrm>
                <a:off x="9364980" y="322875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5" name="TextBox 5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980" y="3228751"/>
                <a:ext cx="9144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6" name="TextBox 515"/>
              <p:cNvSpPr txBox="1"/>
              <p:nvPr/>
            </p:nvSpPr>
            <p:spPr>
              <a:xfrm>
                <a:off x="7536180" y="322970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6" name="TextBox 5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80" y="3229707"/>
                <a:ext cx="914400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7" name="TextBox 516"/>
              <p:cNvSpPr txBox="1"/>
              <p:nvPr/>
            </p:nvSpPr>
            <p:spPr>
              <a:xfrm>
                <a:off x="5707380" y="321561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7" name="TextBox 5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80" y="3215613"/>
                <a:ext cx="914400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8" name="TextBox 517"/>
              <p:cNvSpPr txBox="1"/>
              <p:nvPr/>
            </p:nvSpPr>
            <p:spPr>
              <a:xfrm>
                <a:off x="3878580" y="322875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8" name="TextBox 5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80" y="3228751"/>
                <a:ext cx="914400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9" name="TextBox 518"/>
              <p:cNvSpPr txBox="1"/>
              <p:nvPr/>
            </p:nvSpPr>
            <p:spPr>
              <a:xfrm>
                <a:off x="2057400" y="322875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9" name="TextBox 5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228751"/>
                <a:ext cx="9144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TextBox 519"/>
              <p:cNvSpPr txBox="1"/>
              <p:nvPr/>
            </p:nvSpPr>
            <p:spPr>
              <a:xfrm>
                <a:off x="228600" y="321561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0" name="TextBox 5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15613"/>
                <a:ext cx="914400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1" name="Right Triangle 520"/>
          <p:cNvSpPr/>
          <p:nvPr/>
        </p:nvSpPr>
        <p:spPr>
          <a:xfrm>
            <a:off x="228600" y="1844013"/>
            <a:ext cx="1371600" cy="13716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ight Triangle 521"/>
          <p:cNvSpPr/>
          <p:nvPr/>
        </p:nvSpPr>
        <p:spPr>
          <a:xfrm rot="16200000">
            <a:off x="12573000" y="5483717"/>
            <a:ext cx="1371600" cy="13716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ight Triangle 522"/>
          <p:cNvSpPr/>
          <p:nvPr/>
        </p:nvSpPr>
        <p:spPr>
          <a:xfrm rot="10800000">
            <a:off x="8915400" y="485551"/>
            <a:ext cx="1371600" cy="13716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ight Triangle 523"/>
          <p:cNvSpPr/>
          <p:nvPr/>
        </p:nvSpPr>
        <p:spPr>
          <a:xfrm rot="5400000">
            <a:off x="11201400" y="485552"/>
            <a:ext cx="1371600" cy="13716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/>
          <p:cNvSpPr/>
          <p:nvPr/>
        </p:nvSpPr>
        <p:spPr>
          <a:xfrm>
            <a:off x="228600" y="4111860"/>
            <a:ext cx="1371600" cy="2743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 rot="16200000">
            <a:off x="4564123" y="4812011"/>
            <a:ext cx="1371600" cy="2743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ight Triangle 526"/>
          <p:cNvSpPr/>
          <p:nvPr/>
        </p:nvSpPr>
        <p:spPr>
          <a:xfrm>
            <a:off x="7543800" y="5483717"/>
            <a:ext cx="1371600" cy="13716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ight Triangle 527"/>
          <p:cNvSpPr/>
          <p:nvPr/>
        </p:nvSpPr>
        <p:spPr>
          <a:xfrm rot="10800000">
            <a:off x="8907780" y="4126467"/>
            <a:ext cx="1371600" cy="13716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ight Triangle 528"/>
          <p:cNvSpPr/>
          <p:nvPr/>
        </p:nvSpPr>
        <p:spPr>
          <a:xfrm rot="16200000">
            <a:off x="5250180" y="1844013"/>
            <a:ext cx="1371600" cy="13716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ight Triangle 529"/>
          <p:cNvSpPr/>
          <p:nvPr/>
        </p:nvSpPr>
        <p:spPr>
          <a:xfrm rot="5400000">
            <a:off x="11201400" y="4125512"/>
            <a:ext cx="1371600" cy="13716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1" name="Straight Connector 530"/>
          <p:cNvCxnSpPr>
            <a:stCxn id="521" idx="0"/>
          </p:cNvCxnSpPr>
          <p:nvPr/>
        </p:nvCxnSpPr>
        <p:spPr>
          <a:xfrm flipV="1">
            <a:off x="228600" y="472413"/>
            <a:ext cx="2743200" cy="1371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stCxn id="484" idx="2"/>
          </p:cNvCxnSpPr>
          <p:nvPr/>
        </p:nvCxnSpPr>
        <p:spPr>
          <a:xfrm flipV="1">
            <a:off x="1600200" y="485553"/>
            <a:ext cx="1371600" cy="2730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>
            <a:endCxn id="529" idx="4"/>
          </p:cNvCxnSpPr>
          <p:nvPr/>
        </p:nvCxnSpPr>
        <p:spPr>
          <a:xfrm>
            <a:off x="3878580" y="485553"/>
            <a:ext cx="2743200" cy="13584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>
            <a:endCxn id="529" idx="0"/>
          </p:cNvCxnSpPr>
          <p:nvPr/>
        </p:nvCxnSpPr>
        <p:spPr>
          <a:xfrm>
            <a:off x="3878580" y="485553"/>
            <a:ext cx="1371600" cy="2730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>
            <a:stCxn id="523" idx="4"/>
          </p:cNvCxnSpPr>
          <p:nvPr/>
        </p:nvCxnSpPr>
        <p:spPr>
          <a:xfrm flipH="1">
            <a:off x="7536180" y="485551"/>
            <a:ext cx="1379220" cy="27300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>
            <a:stCxn id="523" idx="0"/>
          </p:cNvCxnSpPr>
          <p:nvPr/>
        </p:nvCxnSpPr>
        <p:spPr>
          <a:xfrm flipH="1">
            <a:off x="7543800" y="1857151"/>
            <a:ext cx="2743200" cy="13584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>
            <a:endCxn id="524" idx="4"/>
          </p:cNvCxnSpPr>
          <p:nvPr/>
        </p:nvCxnSpPr>
        <p:spPr>
          <a:xfrm flipH="1" flipV="1">
            <a:off x="11201400" y="1857152"/>
            <a:ext cx="2743200" cy="13584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>
            <a:endCxn id="524" idx="0"/>
          </p:cNvCxnSpPr>
          <p:nvPr/>
        </p:nvCxnSpPr>
        <p:spPr>
          <a:xfrm flipH="1" flipV="1">
            <a:off x="12573000" y="485552"/>
            <a:ext cx="1371600" cy="27300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>
            <a:stCxn id="486" idx="3"/>
          </p:cNvCxnSpPr>
          <p:nvPr/>
        </p:nvCxnSpPr>
        <p:spPr>
          <a:xfrm flipH="1" flipV="1">
            <a:off x="3878066" y="4126467"/>
            <a:ext cx="2743714" cy="13575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endCxn id="486" idx="1"/>
          </p:cNvCxnSpPr>
          <p:nvPr/>
        </p:nvCxnSpPr>
        <p:spPr>
          <a:xfrm flipH="1" flipV="1">
            <a:off x="3878580" y="5483974"/>
            <a:ext cx="2743200" cy="13847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>
            <a:stCxn id="485" idx="2"/>
          </p:cNvCxnSpPr>
          <p:nvPr/>
        </p:nvCxnSpPr>
        <p:spPr>
          <a:xfrm flipH="1" flipV="1">
            <a:off x="228600" y="4111861"/>
            <a:ext cx="1371600" cy="274371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endCxn id="485" idx="0"/>
          </p:cNvCxnSpPr>
          <p:nvPr/>
        </p:nvCxnSpPr>
        <p:spPr>
          <a:xfrm flipH="1" flipV="1">
            <a:off x="1600200" y="4112374"/>
            <a:ext cx="1371600" cy="27429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>
            <a:stCxn id="528" idx="4"/>
            <a:endCxn id="487" idx="1"/>
          </p:cNvCxnSpPr>
          <p:nvPr/>
        </p:nvCxnSpPr>
        <p:spPr>
          <a:xfrm flipH="1">
            <a:off x="7536180" y="4126467"/>
            <a:ext cx="1371600" cy="13706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>
            <a:stCxn id="528" idx="0"/>
            <a:endCxn id="527" idx="4"/>
          </p:cNvCxnSpPr>
          <p:nvPr/>
        </p:nvCxnSpPr>
        <p:spPr>
          <a:xfrm flipH="1">
            <a:off x="8915400" y="5498067"/>
            <a:ext cx="1363980" cy="1357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>
            <a:stCxn id="487" idx="0"/>
          </p:cNvCxnSpPr>
          <p:nvPr/>
        </p:nvCxnSpPr>
        <p:spPr>
          <a:xfrm>
            <a:off x="8907780" y="4125512"/>
            <a:ext cx="0" cy="25977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stCxn id="522" idx="0"/>
            <a:endCxn id="490" idx="0"/>
          </p:cNvCxnSpPr>
          <p:nvPr/>
        </p:nvCxnSpPr>
        <p:spPr>
          <a:xfrm flipV="1">
            <a:off x="12573000" y="4125512"/>
            <a:ext cx="0" cy="272980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>
            <a:stCxn id="522" idx="4"/>
            <a:endCxn id="490" idx="0"/>
          </p:cNvCxnSpPr>
          <p:nvPr/>
        </p:nvCxnSpPr>
        <p:spPr>
          <a:xfrm flipH="1" flipV="1">
            <a:off x="12573000" y="4125512"/>
            <a:ext cx="1371600" cy="135820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stCxn id="522" idx="0"/>
            <a:endCxn id="530" idx="4"/>
          </p:cNvCxnSpPr>
          <p:nvPr/>
        </p:nvCxnSpPr>
        <p:spPr>
          <a:xfrm flipH="1" flipV="1">
            <a:off x="11201400" y="5497112"/>
            <a:ext cx="1371600" cy="135820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>
            <a:stCxn id="484" idx="2"/>
            <a:endCxn id="521" idx="0"/>
          </p:cNvCxnSpPr>
          <p:nvPr/>
        </p:nvCxnSpPr>
        <p:spPr>
          <a:xfrm flipH="1" flipV="1">
            <a:off x="228600" y="1844013"/>
            <a:ext cx="1371600" cy="13716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>
            <a:stCxn id="529" idx="0"/>
            <a:endCxn id="529" idx="4"/>
          </p:cNvCxnSpPr>
          <p:nvPr/>
        </p:nvCxnSpPr>
        <p:spPr>
          <a:xfrm flipV="1">
            <a:off x="5250180" y="1844013"/>
            <a:ext cx="1371600" cy="13716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>
            <a:stCxn id="523" idx="0"/>
            <a:endCxn id="523" idx="4"/>
          </p:cNvCxnSpPr>
          <p:nvPr/>
        </p:nvCxnSpPr>
        <p:spPr>
          <a:xfrm flipH="1" flipV="1">
            <a:off x="8915400" y="485551"/>
            <a:ext cx="1371600" cy="13716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stCxn id="524" idx="4"/>
            <a:endCxn id="524" idx="0"/>
          </p:cNvCxnSpPr>
          <p:nvPr/>
        </p:nvCxnSpPr>
        <p:spPr>
          <a:xfrm flipV="1">
            <a:off x="11201400" y="485552"/>
            <a:ext cx="1371600" cy="13716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endCxn id="485" idx="0"/>
          </p:cNvCxnSpPr>
          <p:nvPr/>
        </p:nvCxnSpPr>
        <p:spPr>
          <a:xfrm flipV="1">
            <a:off x="1600200" y="4112374"/>
            <a:ext cx="0" cy="2610865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>
            <a:stCxn id="486" idx="1"/>
            <a:endCxn id="486" idx="3"/>
          </p:cNvCxnSpPr>
          <p:nvPr/>
        </p:nvCxnSpPr>
        <p:spPr>
          <a:xfrm>
            <a:off x="3878580" y="5483974"/>
            <a:ext cx="274320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stCxn id="527" idx="0"/>
            <a:endCxn id="527" idx="4"/>
          </p:cNvCxnSpPr>
          <p:nvPr/>
        </p:nvCxnSpPr>
        <p:spPr>
          <a:xfrm>
            <a:off x="7543800" y="5483717"/>
            <a:ext cx="1371600" cy="13716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stCxn id="528" idx="4"/>
            <a:endCxn id="528" idx="0"/>
          </p:cNvCxnSpPr>
          <p:nvPr/>
        </p:nvCxnSpPr>
        <p:spPr>
          <a:xfrm>
            <a:off x="8907780" y="4126467"/>
            <a:ext cx="1371600" cy="13716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stCxn id="530" idx="0"/>
            <a:endCxn id="530" idx="4"/>
          </p:cNvCxnSpPr>
          <p:nvPr/>
        </p:nvCxnSpPr>
        <p:spPr>
          <a:xfrm flipH="1">
            <a:off x="11201400" y="4125512"/>
            <a:ext cx="1371600" cy="13716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>
            <a:stCxn id="522" idx="4"/>
            <a:endCxn id="522" idx="0"/>
          </p:cNvCxnSpPr>
          <p:nvPr/>
        </p:nvCxnSpPr>
        <p:spPr>
          <a:xfrm flipH="1">
            <a:off x="12573000" y="5483717"/>
            <a:ext cx="1371600" cy="13716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74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192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2014-12-31T18:34:13Z</dcterms:created>
  <dcterms:modified xsi:type="dcterms:W3CDTF">2014-12-31T19:42:26Z</dcterms:modified>
</cp:coreProperties>
</file>