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686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518" y="-90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2130428"/>
            <a:ext cx="738378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3020" y="3886200"/>
            <a:ext cx="60807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0EE2-19CD-463D-A3E3-6B5D376553B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3FFB-4987-47E2-ADE1-973E78C5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1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0EE2-19CD-463D-A3E3-6B5D376553B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3FFB-4987-47E2-ADE1-973E78C5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3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7930" y="274641"/>
            <a:ext cx="195453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4340" y="274641"/>
            <a:ext cx="57188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0EE2-19CD-463D-A3E3-6B5D376553B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3FFB-4987-47E2-ADE1-973E78C5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0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0EE2-19CD-463D-A3E3-6B5D376553B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3FFB-4987-47E2-ADE1-973E78C5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6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198" y="4406903"/>
            <a:ext cx="73837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198" y="2906713"/>
            <a:ext cx="73837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0EE2-19CD-463D-A3E3-6B5D376553B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3FFB-4987-47E2-ADE1-973E78C5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9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4340" y="1600203"/>
            <a:ext cx="383667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5790" y="1600203"/>
            <a:ext cx="383667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0EE2-19CD-463D-A3E3-6B5D376553B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3FFB-4987-47E2-ADE1-973E78C5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3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1" y="1535113"/>
            <a:ext cx="383817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1" y="2174875"/>
            <a:ext cx="383817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774" y="1535113"/>
            <a:ext cx="38396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774" y="2174875"/>
            <a:ext cx="38396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0EE2-19CD-463D-A3E3-6B5D376553B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3FFB-4987-47E2-ADE1-973E78C5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0EE2-19CD-463D-A3E3-6B5D376553B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3FFB-4987-47E2-ADE1-973E78C5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3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0EE2-19CD-463D-A3E3-6B5D376553B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3FFB-4987-47E2-ADE1-973E78C5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5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" y="273050"/>
            <a:ext cx="285789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298" y="273053"/>
            <a:ext cx="48561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340" y="1435103"/>
            <a:ext cx="285789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0EE2-19CD-463D-A3E3-6B5D376553B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3FFB-4987-47E2-ADE1-973E78C5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8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3" y="4800600"/>
            <a:ext cx="52120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02673" y="612775"/>
            <a:ext cx="52120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2673" y="5367338"/>
            <a:ext cx="52120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0EE2-19CD-463D-A3E3-6B5D376553B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3FFB-4987-47E2-ADE1-973E78C5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6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40" y="274638"/>
            <a:ext cx="7818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0" y="1600203"/>
            <a:ext cx="78181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4340" y="6356353"/>
            <a:ext cx="2026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70EE2-19CD-463D-A3E3-6B5D376553B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90" y="6356353"/>
            <a:ext cx="27508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5540" y="6356353"/>
            <a:ext cx="2026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23FFB-4987-47E2-ADE1-973E78C5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5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be 145"/>
          <p:cNvSpPr/>
          <p:nvPr/>
        </p:nvSpPr>
        <p:spPr>
          <a:xfrm>
            <a:off x="1261987" y="419100"/>
            <a:ext cx="6096000" cy="6019800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/>
          <p:cNvCxnSpPr/>
          <p:nvPr/>
        </p:nvCxnSpPr>
        <p:spPr>
          <a:xfrm flipH="1">
            <a:off x="2785987" y="495300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1261987" y="4991100"/>
            <a:ext cx="1524000" cy="14478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reeform 148"/>
          <p:cNvSpPr/>
          <p:nvPr/>
        </p:nvSpPr>
        <p:spPr>
          <a:xfrm>
            <a:off x="5847842" y="1108364"/>
            <a:ext cx="817418" cy="2230581"/>
          </a:xfrm>
          <a:custGeom>
            <a:avLst/>
            <a:gdLst>
              <a:gd name="connsiteX0" fmla="*/ 0 w 817418"/>
              <a:gd name="connsiteY0" fmla="*/ 803563 h 2230581"/>
              <a:gd name="connsiteX1" fmla="*/ 817418 w 817418"/>
              <a:gd name="connsiteY1" fmla="*/ 0 h 2230581"/>
              <a:gd name="connsiteX2" fmla="*/ 13854 w 817418"/>
              <a:gd name="connsiteY2" fmla="*/ 2230581 h 2230581"/>
              <a:gd name="connsiteX3" fmla="*/ 0 w 817418"/>
              <a:gd name="connsiteY3" fmla="*/ 803563 h 223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7418" h="2230581">
                <a:moveTo>
                  <a:pt x="0" y="803563"/>
                </a:moveTo>
                <a:lnTo>
                  <a:pt x="817418" y="0"/>
                </a:lnTo>
                <a:lnTo>
                  <a:pt x="13854" y="2230581"/>
                </a:lnTo>
                <a:lnTo>
                  <a:pt x="0" y="803563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49"/>
          <p:cNvSpPr/>
          <p:nvPr/>
        </p:nvSpPr>
        <p:spPr>
          <a:xfrm>
            <a:off x="3755805" y="1149927"/>
            <a:ext cx="2867891" cy="775855"/>
          </a:xfrm>
          <a:custGeom>
            <a:avLst/>
            <a:gdLst>
              <a:gd name="connsiteX0" fmla="*/ 2867891 w 2867891"/>
              <a:gd name="connsiteY0" fmla="*/ 0 h 775855"/>
              <a:gd name="connsiteX1" fmla="*/ 0 w 2867891"/>
              <a:gd name="connsiteY1" fmla="*/ 775855 h 775855"/>
              <a:gd name="connsiteX2" fmla="*/ 2105891 w 2867891"/>
              <a:gd name="connsiteY2" fmla="*/ 775855 h 775855"/>
              <a:gd name="connsiteX3" fmla="*/ 2867891 w 2867891"/>
              <a:gd name="connsiteY3" fmla="*/ 0 h 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7891" h="775855">
                <a:moveTo>
                  <a:pt x="2867891" y="0"/>
                </a:moveTo>
                <a:lnTo>
                  <a:pt x="0" y="775855"/>
                </a:lnTo>
                <a:lnTo>
                  <a:pt x="2105891" y="775855"/>
                </a:lnTo>
                <a:lnTo>
                  <a:pt x="2867891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>
            <a:off x="3811223" y="1925782"/>
            <a:ext cx="2050473" cy="1385454"/>
          </a:xfrm>
          <a:custGeom>
            <a:avLst/>
            <a:gdLst>
              <a:gd name="connsiteX0" fmla="*/ 0 w 2050473"/>
              <a:gd name="connsiteY0" fmla="*/ 0 h 1385454"/>
              <a:gd name="connsiteX1" fmla="*/ 2050473 w 2050473"/>
              <a:gd name="connsiteY1" fmla="*/ 0 h 1385454"/>
              <a:gd name="connsiteX2" fmla="*/ 2050473 w 2050473"/>
              <a:gd name="connsiteY2" fmla="*/ 1385454 h 1385454"/>
              <a:gd name="connsiteX3" fmla="*/ 0 w 2050473"/>
              <a:gd name="connsiteY3" fmla="*/ 0 h 1385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0473" h="1385454">
                <a:moveTo>
                  <a:pt x="0" y="0"/>
                </a:moveTo>
                <a:lnTo>
                  <a:pt x="2050473" y="0"/>
                </a:lnTo>
                <a:lnTo>
                  <a:pt x="2050473" y="138545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ight Triangle 151"/>
          <p:cNvSpPr/>
          <p:nvPr/>
        </p:nvSpPr>
        <p:spPr>
          <a:xfrm>
            <a:off x="1261987" y="4343400"/>
            <a:ext cx="2057400" cy="2095500"/>
          </a:xfrm>
          <a:prstGeom prst="rt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2"/>
          <p:cNvSpPr/>
          <p:nvPr/>
        </p:nvSpPr>
        <p:spPr>
          <a:xfrm>
            <a:off x="1261987" y="4336473"/>
            <a:ext cx="2092036" cy="2105891"/>
          </a:xfrm>
          <a:custGeom>
            <a:avLst/>
            <a:gdLst>
              <a:gd name="connsiteX0" fmla="*/ 0 w 2092036"/>
              <a:gd name="connsiteY0" fmla="*/ 0 h 2105891"/>
              <a:gd name="connsiteX1" fmla="*/ 1136073 w 2092036"/>
              <a:gd name="connsiteY1" fmla="*/ 1011382 h 2105891"/>
              <a:gd name="connsiteX2" fmla="*/ 2092036 w 2092036"/>
              <a:gd name="connsiteY2" fmla="*/ 2105891 h 2105891"/>
              <a:gd name="connsiteX3" fmla="*/ 0 w 2092036"/>
              <a:gd name="connsiteY3" fmla="*/ 0 h 210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036" h="2105891">
                <a:moveTo>
                  <a:pt x="0" y="0"/>
                </a:moveTo>
                <a:lnTo>
                  <a:pt x="1136073" y="1011382"/>
                </a:lnTo>
                <a:lnTo>
                  <a:pt x="2092036" y="210589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3"/>
          <p:cNvSpPr/>
          <p:nvPr/>
        </p:nvSpPr>
        <p:spPr>
          <a:xfrm>
            <a:off x="1928737" y="419100"/>
            <a:ext cx="2114550" cy="1371600"/>
          </a:xfrm>
          <a:custGeom>
            <a:avLst/>
            <a:gdLst>
              <a:gd name="connsiteX0" fmla="*/ 0 w 2114550"/>
              <a:gd name="connsiteY0" fmla="*/ 828675 h 1371600"/>
              <a:gd name="connsiteX1" fmla="*/ 857250 w 2114550"/>
              <a:gd name="connsiteY1" fmla="*/ 1371600 h 1371600"/>
              <a:gd name="connsiteX2" fmla="*/ 2114550 w 2114550"/>
              <a:gd name="connsiteY2" fmla="*/ 0 h 1371600"/>
              <a:gd name="connsiteX3" fmla="*/ 0 w 2114550"/>
              <a:gd name="connsiteY3" fmla="*/ 82867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4550" h="1371600">
                <a:moveTo>
                  <a:pt x="0" y="828675"/>
                </a:moveTo>
                <a:lnTo>
                  <a:pt x="857250" y="1371600"/>
                </a:lnTo>
                <a:lnTo>
                  <a:pt x="2114550" y="0"/>
                </a:lnTo>
                <a:lnTo>
                  <a:pt x="0" y="8286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/>
          <p:cNvCxnSpPr>
            <a:stCxn id="154" idx="1"/>
          </p:cNvCxnSpPr>
          <p:nvPr/>
        </p:nvCxnSpPr>
        <p:spPr>
          <a:xfrm>
            <a:off x="2785987" y="1790700"/>
            <a:ext cx="0" cy="32004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reeform 155"/>
          <p:cNvSpPr/>
          <p:nvPr/>
        </p:nvSpPr>
        <p:spPr>
          <a:xfrm>
            <a:off x="1943025" y="414338"/>
            <a:ext cx="2100262" cy="823912"/>
          </a:xfrm>
          <a:custGeom>
            <a:avLst/>
            <a:gdLst>
              <a:gd name="connsiteX0" fmla="*/ 828675 w 2100262"/>
              <a:gd name="connsiteY0" fmla="*/ 4762 h 823912"/>
              <a:gd name="connsiteX1" fmla="*/ 2100262 w 2100262"/>
              <a:gd name="connsiteY1" fmla="*/ 0 h 823912"/>
              <a:gd name="connsiteX2" fmla="*/ 0 w 2100262"/>
              <a:gd name="connsiteY2" fmla="*/ 823912 h 823912"/>
              <a:gd name="connsiteX3" fmla="*/ 828675 w 2100262"/>
              <a:gd name="connsiteY3" fmla="*/ 4762 h 82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0262" h="823912">
                <a:moveTo>
                  <a:pt x="828675" y="4762"/>
                </a:moveTo>
                <a:lnTo>
                  <a:pt x="2100262" y="0"/>
                </a:lnTo>
                <a:lnTo>
                  <a:pt x="0" y="823912"/>
                </a:lnTo>
                <a:lnTo>
                  <a:pt x="828675" y="476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 flipV="1">
            <a:off x="2785987" y="409575"/>
            <a:ext cx="0" cy="4286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2785987" y="1019176"/>
            <a:ext cx="0" cy="73342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1350757" y="5486400"/>
            <a:ext cx="901830" cy="84838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Freeform 159"/>
          <p:cNvSpPr/>
          <p:nvPr/>
        </p:nvSpPr>
        <p:spPr>
          <a:xfrm>
            <a:off x="6720678" y="3629891"/>
            <a:ext cx="637309" cy="1939636"/>
          </a:xfrm>
          <a:custGeom>
            <a:avLst/>
            <a:gdLst>
              <a:gd name="connsiteX0" fmla="*/ 637309 w 637309"/>
              <a:gd name="connsiteY0" fmla="*/ 0 h 1939636"/>
              <a:gd name="connsiteX1" fmla="*/ 637309 w 637309"/>
              <a:gd name="connsiteY1" fmla="*/ 1330036 h 1939636"/>
              <a:gd name="connsiteX2" fmla="*/ 0 w 637309"/>
              <a:gd name="connsiteY2" fmla="*/ 1939636 h 1939636"/>
              <a:gd name="connsiteX3" fmla="*/ 637309 w 637309"/>
              <a:gd name="connsiteY3" fmla="*/ 0 h 193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309" h="1939636">
                <a:moveTo>
                  <a:pt x="637309" y="0"/>
                </a:moveTo>
                <a:lnTo>
                  <a:pt x="637309" y="1330036"/>
                </a:lnTo>
                <a:lnTo>
                  <a:pt x="0" y="1939636"/>
                </a:lnTo>
                <a:lnTo>
                  <a:pt x="637309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>
            <a:off x="6111078" y="3657600"/>
            <a:ext cx="1246909" cy="1911927"/>
          </a:xfrm>
          <a:custGeom>
            <a:avLst/>
            <a:gdLst>
              <a:gd name="connsiteX0" fmla="*/ 1246909 w 1246909"/>
              <a:gd name="connsiteY0" fmla="*/ 0 h 1911927"/>
              <a:gd name="connsiteX1" fmla="*/ 0 w 1246909"/>
              <a:gd name="connsiteY1" fmla="*/ 1302327 h 1911927"/>
              <a:gd name="connsiteX2" fmla="*/ 609600 w 1246909"/>
              <a:gd name="connsiteY2" fmla="*/ 1911927 h 1911927"/>
              <a:gd name="connsiteX3" fmla="*/ 1219200 w 1246909"/>
              <a:gd name="connsiteY3" fmla="*/ 55418 h 191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6909" h="1911927">
                <a:moveTo>
                  <a:pt x="1246909" y="0"/>
                </a:moveTo>
                <a:lnTo>
                  <a:pt x="0" y="1302327"/>
                </a:lnTo>
                <a:lnTo>
                  <a:pt x="609600" y="1911927"/>
                </a:lnTo>
                <a:lnTo>
                  <a:pt x="1219200" y="55418"/>
                </a:ln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/>
          <p:cNvCxnSpPr>
            <a:endCxn id="161" idx="1"/>
          </p:cNvCxnSpPr>
          <p:nvPr/>
        </p:nvCxnSpPr>
        <p:spPr>
          <a:xfrm flipH="1">
            <a:off x="6111078" y="4953000"/>
            <a:ext cx="713509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>
            <a:off x="7039332" y="4953000"/>
            <a:ext cx="227215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/>
              <p:cNvSpPr txBox="1"/>
              <p:nvPr/>
            </p:nvSpPr>
            <p:spPr>
              <a:xfrm>
                <a:off x="0" y="6334780"/>
                <a:ext cx="1261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334780"/>
                <a:ext cx="1261987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/>
              <p:cNvSpPr txBox="1"/>
              <p:nvPr/>
            </p:nvSpPr>
            <p:spPr>
              <a:xfrm>
                <a:off x="5861696" y="6324178"/>
                <a:ext cx="13464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96" y="6324178"/>
                <a:ext cx="1346459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/>
              <p:cNvSpPr txBox="1"/>
              <p:nvPr/>
            </p:nvSpPr>
            <p:spPr>
              <a:xfrm>
                <a:off x="0" y="1790700"/>
                <a:ext cx="12562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0700"/>
                <a:ext cx="125621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/>
              <p:cNvSpPr txBox="1"/>
              <p:nvPr/>
            </p:nvSpPr>
            <p:spPr>
              <a:xfrm>
                <a:off x="1350757" y="100667"/>
                <a:ext cx="13464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757" y="100667"/>
                <a:ext cx="1346459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/>
              <p:cNvSpPr txBox="1"/>
              <p:nvPr/>
            </p:nvSpPr>
            <p:spPr>
              <a:xfrm>
                <a:off x="7383128" y="76200"/>
                <a:ext cx="13213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128" y="76200"/>
                <a:ext cx="13213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/>
              <p:cNvSpPr txBox="1"/>
              <p:nvPr/>
            </p:nvSpPr>
            <p:spPr>
              <a:xfrm>
                <a:off x="7357987" y="4429780"/>
                <a:ext cx="13464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987" y="4429780"/>
                <a:ext cx="1346459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/>
              <p:cNvSpPr txBox="1"/>
              <p:nvPr/>
            </p:nvSpPr>
            <p:spPr>
              <a:xfrm>
                <a:off x="2785987" y="4429780"/>
                <a:ext cx="13464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987" y="4429780"/>
                <a:ext cx="1346459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/>
              <p:cNvSpPr txBox="1"/>
              <p:nvPr/>
            </p:nvSpPr>
            <p:spPr>
              <a:xfrm>
                <a:off x="4501383" y="1925782"/>
                <a:ext cx="13464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383" y="1925782"/>
                <a:ext cx="1346459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75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48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3</cp:revision>
  <dcterms:created xsi:type="dcterms:W3CDTF">2015-01-04T22:03:08Z</dcterms:created>
  <dcterms:modified xsi:type="dcterms:W3CDTF">2015-01-04T22:26:22Z</dcterms:modified>
</cp:coreProperties>
</file>