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23BC-A69D-47C1-93DF-D385D6B171EF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CDE3-2A68-49F3-AF57-9438B6C9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7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23BC-A69D-47C1-93DF-D385D6B171EF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CDE3-2A68-49F3-AF57-9438B6C9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2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23BC-A69D-47C1-93DF-D385D6B171EF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CDE3-2A68-49F3-AF57-9438B6C9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23BC-A69D-47C1-93DF-D385D6B171EF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CDE3-2A68-49F3-AF57-9438B6C9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6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23BC-A69D-47C1-93DF-D385D6B171EF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CDE3-2A68-49F3-AF57-9438B6C9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23BC-A69D-47C1-93DF-D385D6B171EF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CDE3-2A68-49F3-AF57-9438B6C9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3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23BC-A69D-47C1-93DF-D385D6B171EF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CDE3-2A68-49F3-AF57-9438B6C9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23BC-A69D-47C1-93DF-D385D6B171EF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CDE3-2A68-49F3-AF57-9438B6C9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3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23BC-A69D-47C1-93DF-D385D6B171EF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CDE3-2A68-49F3-AF57-9438B6C9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3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23BC-A69D-47C1-93DF-D385D6B171EF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CDE3-2A68-49F3-AF57-9438B6C9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9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23BC-A69D-47C1-93DF-D385D6B171EF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CDE3-2A68-49F3-AF57-9438B6C9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7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723BC-A69D-47C1-93DF-D385D6B171EF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4CDE3-2A68-49F3-AF57-9438B6C9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5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33399" y="6182350"/>
                <a:ext cx="8229600" cy="587413"/>
              </a:xfrm>
              <a:prstGeom prst="rect">
                <a:avLst/>
              </a:prstGeom>
              <a:noFill/>
            </p:spPr>
            <p:txBody>
              <a:bodyPr wrap="square" lIns="94052" tIns="47026" rIns="94052" bIns="47026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9" y="6182350"/>
                <a:ext cx="8229600" cy="58741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owchart: Process 3"/>
          <p:cNvSpPr/>
          <p:nvPr/>
        </p:nvSpPr>
        <p:spPr>
          <a:xfrm>
            <a:off x="533401" y="675332"/>
            <a:ext cx="8229600" cy="54864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52" tIns="47026" rIns="94052" bIns="47026"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62400" y="2732732"/>
            <a:ext cx="1371600" cy="1371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52" tIns="47026" rIns="94052" bIns="47026"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33401" y="6476057"/>
            <a:ext cx="37320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-1" y="1016855"/>
                <a:ext cx="457201" cy="2803404"/>
              </a:xfrm>
              <a:prstGeom prst="rect">
                <a:avLst/>
              </a:prstGeom>
              <a:noFill/>
            </p:spPr>
            <p:txBody>
              <a:bodyPr wrap="square" lIns="94052" tIns="47026" rIns="94052" bIns="47026" rtlCol="0">
                <a:spAutoFit/>
              </a:bodyPr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016855"/>
                <a:ext cx="457201" cy="28034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4979844" y="6476057"/>
            <a:ext cx="37831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28601" y="675333"/>
            <a:ext cx="0" cy="23726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8601" y="3977325"/>
            <a:ext cx="0" cy="21844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533399" y="675333"/>
                <a:ext cx="186603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dirty="0" smtClean="0">
                          <a:latin typeface="Cambria Math"/>
                        </a:rPr>
                        <m:t>𝐷</m:t>
                      </m:r>
                      <m:r>
                        <a:rPr lang="en-US" sz="5400" i="1" dirty="0" smtClean="0">
                          <a:latin typeface="Cambria Math"/>
                        </a:rPr>
                        <m:t>\</m:t>
                      </m:r>
                      <m:r>
                        <m:rPr>
                          <m:sty m:val="p"/>
                        </m:rPr>
                        <a:rPr lang="el-GR" sz="5400" i="1" dirty="0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9" y="675333"/>
                <a:ext cx="1866035" cy="92333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3962399" y="2956867"/>
                <a:ext cx="137160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5400" i="1" dirty="0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399" y="2956867"/>
                <a:ext cx="1371601" cy="92333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2133601" y="3886200"/>
                <a:ext cx="10667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5400" i="1" dirty="0" smtClean="0">
                          <a:latin typeface="Cambria Math"/>
                          <a:ea typeface="Cambria Math"/>
                        </a:rPr>
                        <m:t>𝜕</m:t>
                      </m:r>
                      <m:r>
                        <m:rPr>
                          <m:sty m:val="p"/>
                        </m:rPr>
                        <a:rPr lang="el-GR" sz="5400" i="1" dirty="0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1" y="3886200"/>
                <a:ext cx="1066799" cy="92333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31" idx="3"/>
            <a:endCxn id="5" idx="3"/>
          </p:cNvCxnSpPr>
          <p:nvPr/>
        </p:nvCxnSpPr>
        <p:spPr>
          <a:xfrm flipV="1">
            <a:off x="3200400" y="3903466"/>
            <a:ext cx="962866" cy="4443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78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2</cp:revision>
  <dcterms:created xsi:type="dcterms:W3CDTF">2014-12-18T04:10:47Z</dcterms:created>
  <dcterms:modified xsi:type="dcterms:W3CDTF">2014-12-18T04:22:31Z</dcterms:modified>
</cp:coreProperties>
</file>