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7C7EB-566D-48EA-BC27-BE58A1886859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6D977-1847-47A9-ADC8-106C91CF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F440B-5900-403E-979F-0B9ACC3BD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2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4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A36B-06F9-4E10-A289-0924F0025FF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4346-EE03-4976-95FD-0376E1005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182350"/>
                <a:ext cx="8229600" cy="587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/>
          <p:cNvSpPr/>
          <p:nvPr/>
        </p:nvSpPr>
        <p:spPr>
          <a:xfrm>
            <a:off x="533401" y="675332"/>
            <a:ext cx="8229600" cy="5486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6601" y="2046932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1" y="6476057"/>
            <a:ext cx="37320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16855"/>
                <a:ext cx="457201" cy="28034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979844" y="6476057"/>
            <a:ext cx="37831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8601" y="675333"/>
            <a:ext cx="0" cy="2372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1" y="3977325"/>
            <a:ext cx="0" cy="218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atin typeface="Cambria Math"/>
                        </a:rPr>
                        <m:t>𝐷</m:t>
                      </m:r>
                      <m:r>
                        <a:rPr lang="en-US" sz="5400" i="1" dirty="0" smtClean="0">
                          <a:latin typeface="Cambria Math"/>
                        </a:rPr>
                        <m:t>\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675333"/>
                <a:ext cx="1866035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62399" y="2956867"/>
                <a:ext cx="13716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99" y="2956867"/>
                <a:ext cx="1371601" cy="9233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466416" y="4607863"/>
                <a:ext cx="10667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5400" i="1" dirty="0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l-GR" sz="5400" i="1" dirty="0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16" y="4607863"/>
                <a:ext cx="1066799" cy="9233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1" idx="3"/>
            <a:endCxn id="5" idx="3"/>
          </p:cNvCxnSpPr>
          <p:nvPr/>
        </p:nvCxnSpPr>
        <p:spPr>
          <a:xfrm flipV="1">
            <a:off x="2533215" y="4388400"/>
            <a:ext cx="1145118" cy="681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</cp:revision>
  <dcterms:created xsi:type="dcterms:W3CDTF">2014-12-18T04:23:11Z</dcterms:created>
  <dcterms:modified xsi:type="dcterms:W3CDTF">2014-12-18T04:24:07Z</dcterms:modified>
</cp:coreProperties>
</file>