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23BC-A69D-47C1-93DF-D385D6B171E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CDE3-2A68-49F3-AF57-9438B6C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1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48400" y="158973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3"/>
            <a:ext cx="0" cy="2372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977325"/>
            <a:ext cx="0" cy="218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/>
                        </a:rPr>
                        <m:t>𝐷</m:t>
                      </m:r>
                      <m:r>
                        <a:rPr lang="en-US" sz="5400" i="1" dirty="0" smtClean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248400" y="1585267"/>
                <a:ext cx="91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585267"/>
                <a:ext cx="914400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1" idx="1"/>
            <a:endCxn id="32" idx="7"/>
          </p:cNvCxnSpPr>
          <p:nvPr/>
        </p:nvCxnSpPr>
        <p:spPr>
          <a:xfrm flipH="1">
            <a:off x="3230452" y="3418533"/>
            <a:ext cx="884349" cy="725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69474" y="3875732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114801" y="2956868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2956868"/>
                <a:ext cx="1066799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898073" y="4347865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3" y="4347865"/>
                <a:ext cx="1371601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1" idx="3"/>
            <a:endCxn id="5" idx="3"/>
          </p:cNvCxnSpPr>
          <p:nvPr/>
        </p:nvCxnSpPr>
        <p:spPr>
          <a:xfrm flipV="1">
            <a:off x="5181600" y="2370221"/>
            <a:ext cx="1200711" cy="104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2014-12-18T04:10:47Z</dcterms:created>
  <dcterms:modified xsi:type="dcterms:W3CDTF">2014-12-29T23:44:13Z</dcterms:modified>
</cp:coreProperties>
</file>