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7C7EB-566D-48EA-BC27-BE58A1886859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6D977-1847-47A9-ADC8-106C91CF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73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F440B-5900-403E-979F-0B9ACC3BD4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2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A36B-06F9-4E10-A289-0924F0025FFF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4346-EE03-4976-95FD-0376E1005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8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A36B-06F9-4E10-A289-0924F0025FFF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4346-EE03-4976-95FD-0376E1005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7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A36B-06F9-4E10-A289-0924F0025FFF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4346-EE03-4976-95FD-0376E1005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A36B-06F9-4E10-A289-0924F0025FFF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4346-EE03-4976-95FD-0376E1005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3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A36B-06F9-4E10-A289-0924F0025FFF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4346-EE03-4976-95FD-0376E1005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0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A36B-06F9-4E10-A289-0924F0025FFF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4346-EE03-4976-95FD-0376E1005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5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A36B-06F9-4E10-A289-0924F0025FFF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4346-EE03-4976-95FD-0376E1005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A36B-06F9-4E10-A289-0924F0025FFF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4346-EE03-4976-95FD-0376E1005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4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A36B-06F9-4E10-A289-0924F0025FFF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4346-EE03-4976-95FD-0376E1005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7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A36B-06F9-4E10-A289-0924F0025FFF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4346-EE03-4976-95FD-0376E1005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5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A36B-06F9-4E10-A289-0924F0025FFF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4346-EE03-4976-95FD-0376E1005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1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AA36B-06F9-4E10-A289-0924F0025FFF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94346-EE03-4976-95FD-0376E1005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3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3399" y="6182350"/>
                <a:ext cx="8229600" cy="587413"/>
              </a:xfrm>
              <a:prstGeom prst="rect">
                <a:avLst/>
              </a:prstGeom>
              <a:noFill/>
            </p:spPr>
            <p:txBody>
              <a:bodyPr wrap="square" lIns="94052" tIns="47026" rIns="94052" bIns="47026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9" y="6182350"/>
                <a:ext cx="8229600" cy="58741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lowchart: Process 14"/>
          <p:cNvSpPr/>
          <p:nvPr/>
        </p:nvSpPr>
        <p:spPr>
          <a:xfrm>
            <a:off x="533401" y="675332"/>
            <a:ext cx="8229600" cy="54864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52" tIns="47026" rIns="94052" bIns="47026"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205846" y="22860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52" tIns="47026" rIns="94052" bIns="47026"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3401" y="6476057"/>
            <a:ext cx="37320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-1" y="1016855"/>
                <a:ext cx="457201" cy="2803404"/>
              </a:xfrm>
              <a:prstGeom prst="rect">
                <a:avLst/>
              </a:prstGeom>
              <a:noFill/>
            </p:spPr>
            <p:txBody>
              <a:bodyPr wrap="square" lIns="94052" tIns="47026" rIns="94052" bIns="47026" rtlCol="0">
                <a:spAutoFit/>
              </a:bodyPr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016855"/>
                <a:ext cx="457201" cy="28034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4979844" y="6476057"/>
            <a:ext cx="37831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28601" y="675333"/>
            <a:ext cx="0" cy="23726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28601" y="3977325"/>
            <a:ext cx="0" cy="21844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3399" y="675333"/>
                <a:ext cx="186603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dirty="0" smtClean="0">
                          <a:latin typeface="Cambria Math"/>
                        </a:rPr>
                        <m:t>𝐷</m:t>
                      </m:r>
                      <m:r>
                        <a:rPr lang="en-US" sz="5400" i="1" dirty="0" smtClean="0">
                          <a:latin typeface="Cambria Math"/>
                        </a:rPr>
                        <m:t>\</m:t>
                      </m:r>
                      <m:r>
                        <m:rPr>
                          <m:sty m:val="p"/>
                        </m:rPr>
                        <a:rPr lang="el-GR" sz="5400" i="1" dirty="0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9" y="675333"/>
                <a:ext cx="1866035" cy="92333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39" idx="3"/>
            <a:endCxn id="36" idx="3"/>
          </p:cNvCxnSpPr>
          <p:nvPr/>
        </p:nvCxnSpPr>
        <p:spPr>
          <a:xfrm flipV="1">
            <a:off x="1999815" y="4761378"/>
            <a:ext cx="924620" cy="3081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656613" y="3200400"/>
            <a:ext cx="1828800" cy="1828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52" tIns="47026" rIns="94052" bIns="47026"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933016" y="4607863"/>
                <a:ext cx="10667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5400" i="1" dirty="0" smtClean="0">
                          <a:latin typeface="Cambria Math"/>
                          <a:ea typeface="Cambria Math"/>
                        </a:rPr>
                        <m:t>𝜕</m:t>
                      </m:r>
                      <m:r>
                        <m:rPr>
                          <m:sty m:val="p"/>
                        </m:rPr>
                        <a:rPr lang="el-GR" sz="5400" i="1" dirty="0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16" y="4607863"/>
                <a:ext cx="1066799" cy="92333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899131" y="675332"/>
                <a:ext cx="10667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5400" i="1" dirty="0" smtClean="0">
                          <a:latin typeface="Cambria Math"/>
                          <a:ea typeface="Cambria Math"/>
                        </a:rPr>
                        <m:t>𝜕</m:t>
                      </m:r>
                      <m:r>
                        <m:rPr>
                          <m:sty m:val="p"/>
                        </m:rPr>
                        <a:rPr lang="el-GR" sz="5400" i="1" dirty="0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131" y="675332"/>
                <a:ext cx="1066799" cy="92333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7" idx="1"/>
            <a:endCxn id="17" idx="7"/>
          </p:cNvCxnSpPr>
          <p:nvPr/>
        </p:nvCxnSpPr>
        <p:spPr>
          <a:xfrm flipH="1">
            <a:off x="5986335" y="1136997"/>
            <a:ext cx="912796" cy="12829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977245" y="2286000"/>
                <a:ext cx="137160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5400" i="1" dirty="0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245" y="2286000"/>
                <a:ext cx="1371601" cy="92333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85212" y="3653135"/>
                <a:ext cx="137160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5400" i="1" dirty="0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212" y="3653135"/>
                <a:ext cx="1371601" cy="92333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26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12</Words>
  <Application>Microsoft Office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6</cp:revision>
  <dcterms:created xsi:type="dcterms:W3CDTF">2014-12-18T04:23:11Z</dcterms:created>
  <dcterms:modified xsi:type="dcterms:W3CDTF">2014-12-30T00:01:11Z</dcterms:modified>
</cp:coreProperties>
</file>