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7C7EB-566D-48EA-BC27-BE58A1886859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6D977-1847-47A9-ADC8-106C91CF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7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F440B-5900-403E-979F-0B9ACC3BD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2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8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3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0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5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4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7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5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1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A36B-06F9-4E10-A289-0924F0025FFF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3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33399" y="6182350"/>
                <a:ext cx="8229600" cy="587413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6182350"/>
                <a:ext cx="8229600" cy="5874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owchart: Process 14"/>
          <p:cNvSpPr/>
          <p:nvPr/>
        </p:nvSpPr>
        <p:spPr>
          <a:xfrm>
            <a:off x="533401" y="675332"/>
            <a:ext cx="8229600" cy="5486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48400" y="1589732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1" y="6476057"/>
            <a:ext cx="37320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-1" y="1016855"/>
                <a:ext cx="457201" cy="2803404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016855"/>
                <a:ext cx="457201" cy="28034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4979844" y="6476057"/>
            <a:ext cx="37831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28601" y="675333"/>
            <a:ext cx="0" cy="2372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8601" y="3977325"/>
            <a:ext cx="0" cy="21844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33399" y="675333"/>
                <a:ext cx="18660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latin typeface="Cambria Math"/>
                        </a:rPr>
                        <m:t>𝐷</m:t>
                      </m:r>
                      <m:r>
                        <a:rPr lang="en-US" sz="5400" i="1" dirty="0" smtClean="0">
                          <a:latin typeface="Cambria Math"/>
                        </a:rPr>
                        <m:t>\</m:t>
                      </m:r>
                      <m:r>
                        <m:rPr>
                          <m:sty m:val="p"/>
                        </m:rPr>
                        <a:rPr lang="el-GR" sz="5400" i="1" dirty="0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675333"/>
                <a:ext cx="1866035" cy="9233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962399" y="2956867"/>
                <a:ext cx="13716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400" i="1" dirty="0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399" y="2956867"/>
                <a:ext cx="1371601" cy="92333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39" idx="3"/>
            <a:endCxn id="17" idx="3"/>
          </p:cNvCxnSpPr>
          <p:nvPr/>
        </p:nvCxnSpPr>
        <p:spPr>
          <a:xfrm flipV="1">
            <a:off x="3200400" y="2370221"/>
            <a:ext cx="3181911" cy="19776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5" idx="0"/>
            <a:endCxn id="15" idx="2"/>
          </p:cNvCxnSpPr>
          <p:nvPr/>
        </p:nvCxnSpPr>
        <p:spPr>
          <a:xfrm>
            <a:off x="4648201" y="675332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3"/>
            <a:endCxn id="15" idx="1"/>
          </p:cNvCxnSpPr>
          <p:nvPr/>
        </p:nvCxnSpPr>
        <p:spPr>
          <a:xfrm flipH="1">
            <a:off x="533401" y="3418532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05600" y="675333"/>
            <a:ext cx="0" cy="2743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705600" y="2046932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648201" y="2052089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83874" y="3418533"/>
            <a:ext cx="0" cy="2743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54183" y="480953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669474" y="3875732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2590801" y="480953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2133601" y="3886200"/>
                <a:ext cx="10667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5400" i="1" dirty="0" smtClean="0">
                          <a:latin typeface="Cambria Math"/>
                          <a:ea typeface="Cambria Math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l-GR" sz="5400" i="1" dirty="0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3886200"/>
                <a:ext cx="1066799" cy="92333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26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2</cp:revision>
  <dcterms:created xsi:type="dcterms:W3CDTF">2014-12-18T04:23:11Z</dcterms:created>
  <dcterms:modified xsi:type="dcterms:W3CDTF">2014-12-29T21:54:19Z</dcterms:modified>
</cp:coreProperties>
</file>