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90" y="-108"/>
      </p:cViewPr>
      <p:guideLst>
        <p:guide orient="horz" pos="1296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278256"/>
            <a:ext cx="816102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331720"/>
            <a:ext cx="67208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164784"/>
            <a:ext cx="216027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64784"/>
            <a:ext cx="632079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2644141"/>
            <a:ext cx="816102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1744028"/>
            <a:ext cx="816102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960121"/>
            <a:ext cx="424053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960121"/>
            <a:ext cx="424053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2" y="921068"/>
            <a:ext cx="424219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2" y="1304925"/>
            <a:ext cx="424219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921068"/>
            <a:ext cx="4243864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1304925"/>
            <a:ext cx="4243864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163830"/>
            <a:ext cx="3158729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163832"/>
            <a:ext cx="5367338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861062"/>
            <a:ext cx="3158729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2880360"/>
            <a:ext cx="576072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367665"/>
            <a:ext cx="576072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220403"/>
            <a:ext cx="576072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64783"/>
            <a:ext cx="864108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960121"/>
            <a:ext cx="864108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3813812"/>
            <a:ext cx="2240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3813812"/>
            <a:ext cx="30403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3813812"/>
            <a:ext cx="2240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 flipV="1">
            <a:off x="2286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574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1430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29718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715000" y="2057400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028700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864427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7719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9431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143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600700" y="1943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477000" y="1943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29500" y="1943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05800" y="193617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58300" y="193617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343400" y="2050473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2015-01-04T07:07:20Z</dcterms:created>
  <dcterms:modified xsi:type="dcterms:W3CDTF">2015-01-04T07:13:55Z</dcterms:modified>
</cp:coreProperties>
</file>