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943600" cy="4114800"/>
  <p:notesSz cx="6858000" cy="9144000"/>
  <p:defaultTextStyle>
    <a:defPPr>
      <a:defRPr lang="en-US"/>
    </a:defPPr>
    <a:lvl1pPr marL="0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120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239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359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47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59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71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83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95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98" y="-84"/>
      </p:cViewPr>
      <p:guideLst>
        <p:guide orient="horz" pos="129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0C41-1C15-49AF-BE90-10703E965A0C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2FE2-354C-4D19-889D-B60956A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5120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70239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05359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4047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7559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1071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4583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8095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E2FE2-354C-4D19-889D-B60956A7F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278259"/>
            <a:ext cx="505206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2331720"/>
            <a:ext cx="416052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64786"/>
            <a:ext cx="133731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64786"/>
            <a:ext cx="391287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4" y="2644144"/>
            <a:ext cx="5052060" cy="817245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4" y="1744031"/>
            <a:ext cx="5052060" cy="900113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1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23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3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4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5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7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8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960121"/>
            <a:ext cx="2625090" cy="2715578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960121"/>
            <a:ext cx="2625090" cy="2715578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2" y="921071"/>
            <a:ext cx="2626122" cy="38385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5120" indent="0">
              <a:buNone/>
              <a:defRPr sz="1000" b="1"/>
            </a:lvl2pPr>
            <a:lvl3pPr marL="470239" indent="0">
              <a:buNone/>
              <a:defRPr sz="900" b="1"/>
            </a:lvl3pPr>
            <a:lvl4pPr marL="705359" indent="0">
              <a:buNone/>
              <a:defRPr sz="800" b="1"/>
            </a:lvl4pPr>
            <a:lvl5pPr marL="940478" indent="0">
              <a:buNone/>
              <a:defRPr sz="800" b="1"/>
            </a:lvl5pPr>
            <a:lvl6pPr marL="1175598" indent="0">
              <a:buNone/>
              <a:defRPr sz="800" b="1"/>
            </a:lvl6pPr>
            <a:lvl7pPr marL="1410718" indent="0">
              <a:buNone/>
              <a:defRPr sz="800" b="1"/>
            </a:lvl7pPr>
            <a:lvl8pPr marL="1645838" indent="0">
              <a:buNone/>
              <a:defRPr sz="800" b="1"/>
            </a:lvl8pPr>
            <a:lvl9pPr marL="188095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2" y="1304928"/>
            <a:ext cx="2626122" cy="2370773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8" y="921071"/>
            <a:ext cx="2627155" cy="38385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5120" indent="0">
              <a:buNone/>
              <a:defRPr sz="1000" b="1"/>
            </a:lvl2pPr>
            <a:lvl3pPr marL="470239" indent="0">
              <a:buNone/>
              <a:defRPr sz="900" b="1"/>
            </a:lvl3pPr>
            <a:lvl4pPr marL="705359" indent="0">
              <a:buNone/>
              <a:defRPr sz="800" b="1"/>
            </a:lvl4pPr>
            <a:lvl5pPr marL="940478" indent="0">
              <a:buNone/>
              <a:defRPr sz="800" b="1"/>
            </a:lvl5pPr>
            <a:lvl6pPr marL="1175598" indent="0">
              <a:buNone/>
              <a:defRPr sz="800" b="1"/>
            </a:lvl6pPr>
            <a:lvl7pPr marL="1410718" indent="0">
              <a:buNone/>
              <a:defRPr sz="800" b="1"/>
            </a:lvl7pPr>
            <a:lvl8pPr marL="1645838" indent="0">
              <a:buNone/>
              <a:defRPr sz="800" b="1"/>
            </a:lvl8pPr>
            <a:lvl9pPr marL="188095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8" y="1304928"/>
            <a:ext cx="2627155" cy="2370773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2" y="163830"/>
            <a:ext cx="1955404" cy="6972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4" y="163831"/>
            <a:ext cx="3322639" cy="351186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2" y="861061"/>
            <a:ext cx="1955404" cy="2814638"/>
          </a:xfrm>
        </p:spPr>
        <p:txBody>
          <a:bodyPr/>
          <a:lstStyle>
            <a:lvl1pPr marL="0" indent="0">
              <a:buNone/>
              <a:defRPr sz="700"/>
            </a:lvl1pPr>
            <a:lvl2pPr marL="235120" indent="0">
              <a:buNone/>
              <a:defRPr sz="600"/>
            </a:lvl2pPr>
            <a:lvl3pPr marL="470239" indent="0">
              <a:buNone/>
              <a:defRPr sz="500"/>
            </a:lvl3pPr>
            <a:lvl4pPr marL="705359" indent="0">
              <a:buNone/>
              <a:defRPr sz="500"/>
            </a:lvl4pPr>
            <a:lvl5pPr marL="940478" indent="0">
              <a:buNone/>
              <a:defRPr sz="500"/>
            </a:lvl5pPr>
            <a:lvl6pPr marL="1175598" indent="0">
              <a:buNone/>
              <a:defRPr sz="500"/>
            </a:lvl6pPr>
            <a:lvl7pPr marL="1410718" indent="0">
              <a:buNone/>
              <a:defRPr sz="500"/>
            </a:lvl7pPr>
            <a:lvl8pPr marL="1645838" indent="0">
              <a:buNone/>
              <a:defRPr sz="500"/>
            </a:lvl8pPr>
            <a:lvl9pPr marL="188095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2880363"/>
            <a:ext cx="3566160" cy="34004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367665"/>
            <a:ext cx="356616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235120" indent="0">
              <a:buNone/>
              <a:defRPr sz="1400"/>
            </a:lvl2pPr>
            <a:lvl3pPr marL="470239" indent="0">
              <a:buNone/>
              <a:defRPr sz="1300"/>
            </a:lvl3pPr>
            <a:lvl4pPr marL="705359" indent="0">
              <a:buNone/>
              <a:defRPr sz="1000"/>
            </a:lvl4pPr>
            <a:lvl5pPr marL="940478" indent="0">
              <a:buNone/>
              <a:defRPr sz="1000"/>
            </a:lvl5pPr>
            <a:lvl6pPr marL="1175598" indent="0">
              <a:buNone/>
              <a:defRPr sz="1000"/>
            </a:lvl6pPr>
            <a:lvl7pPr marL="1410718" indent="0">
              <a:buNone/>
              <a:defRPr sz="1000"/>
            </a:lvl7pPr>
            <a:lvl8pPr marL="1645838" indent="0">
              <a:buNone/>
              <a:defRPr sz="1000"/>
            </a:lvl8pPr>
            <a:lvl9pPr marL="188095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3220403"/>
            <a:ext cx="3566160" cy="482918"/>
          </a:xfrm>
        </p:spPr>
        <p:txBody>
          <a:bodyPr/>
          <a:lstStyle>
            <a:lvl1pPr marL="0" indent="0">
              <a:buNone/>
              <a:defRPr sz="700"/>
            </a:lvl1pPr>
            <a:lvl2pPr marL="235120" indent="0">
              <a:buNone/>
              <a:defRPr sz="600"/>
            </a:lvl2pPr>
            <a:lvl3pPr marL="470239" indent="0">
              <a:buNone/>
              <a:defRPr sz="500"/>
            </a:lvl3pPr>
            <a:lvl4pPr marL="705359" indent="0">
              <a:buNone/>
              <a:defRPr sz="500"/>
            </a:lvl4pPr>
            <a:lvl5pPr marL="940478" indent="0">
              <a:buNone/>
              <a:defRPr sz="500"/>
            </a:lvl5pPr>
            <a:lvl6pPr marL="1175598" indent="0">
              <a:buNone/>
              <a:defRPr sz="500"/>
            </a:lvl6pPr>
            <a:lvl7pPr marL="1410718" indent="0">
              <a:buNone/>
              <a:defRPr sz="500"/>
            </a:lvl7pPr>
            <a:lvl8pPr marL="1645838" indent="0">
              <a:buNone/>
              <a:defRPr sz="500"/>
            </a:lvl8pPr>
            <a:lvl9pPr marL="188095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64783"/>
            <a:ext cx="5349240" cy="685800"/>
          </a:xfrm>
          <a:prstGeom prst="rect">
            <a:avLst/>
          </a:prstGeom>
        </p:spPr>
        <p:txBody>
          <a:bodyPr vert="horz" lIns="47024" tIns="23512" rIns="47024" bIns="235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960121"/>
            <a:ext cx="5349240" cy="2715578"/>
          </a:xfrm>
          <a:prstGeom prst="rect">
            <a:avLst/>
          </a:prstGeom>
        </p:spPr>
        <p:txBody>
          <a:bodyPr vert="horz" lIns="47024" tIns="23512" rIns="47024" bIns="235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3813814"/>
            <a:ext cx="1386840" cy="219075"/>
          </a:xfrm>
          <a:prstGeom prst="rect">
            <a:avLst/>
          </a:prstGeom>
        </p:spPr>
        <p:txBody>
          <a:bodyPr vert="horz" lIns="47024" tIns="23512" rIns="47024" bIns="2351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3813814"/>
            <a:ext cx="1882140" cy="219075"/>
          </a:xfrm>
          <a:prstGeom prst="rect">
            <a:avLst/>
          </a:prstGeom>
        </p:spPr>
        <p:txBody>
          <a:bodyPr vert="horz" lIns="47024" tIns="23512" rIns="47024" bIns="2351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3813814"/>
            <a:ext cx="1386840" cy="219075"/>
          </a:xfrm>
          <a:prstGeom prst="rect">
            <a:avLst/>
          </a:prstGeom>
        </p:spPr>
        <p:txBody>
          <a:bodyPr vert="horz" lIns="47024" tIns="23512" rIns="47024" bIns="2351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239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0" indent="-17634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70" indent="-146950" algn="l" defTabSz="4702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99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19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3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15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27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39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1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0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39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59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7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59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1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95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7" t="30012" r="21798" b="14910"/>
          <a:stretch/>
        </p:blipFill>
        <p:spPr bwMode="auto">
          <a:xfrm>
            <a:off x="48816" y="42863"/>
            <a:ext cx="4017168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8" t="28126" r="25623" b="14583"/>
          <a:stretch/>
        </p:blipFill>
        <p:spPr bwMode="auto">
          <a:xfrm>
            <a:off x="4343400" y="76200"/>
            <a:ext cx="1371600" cy="1714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0" y="1219200"/>
            <a:ext cx="457200" cy="538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24000" y="76200"/>
            <a:ext cx="2819400" cy="1143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757365"/>
            <a:ext cx="2362200" cy="33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2015-01-06T07:08:43Z</dcterms:created>
  <dcterms:modified xsi:type="dcterms:W3CDTF">2015-01-06T08:42:58Z</dcterms:modified>
</cp:coreProperties>
</file>