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715000" cy="5715000"/>
  <p:notesSz cx="6858000" cy="9144000"/>
  <p:defaultTextStyle>
    <a:defPPr>
      <a:defRPr lang="en-US"/>
    </a:defPPr>
    <a:lvl1pPr marL="0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26524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53048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79571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06095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632619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959144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85667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612193" algn="l" defTabSz="6530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596" y="690"/>
      </p:cViewPr>
      <p:guideLst>
        <p:guide orient="horz" pos="180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524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3048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571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6095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619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44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667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193" algn="l" defTabSz="6530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775356"/>
            <a:ext cx="485775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38500"/>
            <a:ext cx="40005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43375" y="228866"/>
            <a:ext cx="1285875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228866"/>
            <a:ext cx="3762375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3672419"/>
            <a:ext cx="4857750" cy="1135063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2422262"/>
            <a:ext cx="4857750" cy="125015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530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7957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060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326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9591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856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121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333502"/>
            <a:ext cx="2524125" cy="377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5125" y="1333502"/>
            <a:ext cx="2524125" cy="377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1" y="1279263"/>
            <a:ext cx="2525119" cy="5331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26524" indent="0">
              <a:buNone/>
              <a:defRPr sz="1400" b="1"/>
            </a:lvl2pPr>
            <a:lvl3pPr marL="653048" indent="0">
              <a:buNone/>
              <a:defRPr sz="1200" b="1"/>
            </a:lvl3pPr>
            <a:lvl4pPr marL="979571" indent="0">
              <a:buNone/>
              <a:defRPr sz="1200" b="1"/>
            </a:lvl4pPr>
            <a:lvl5pPr marL="1306095" indent="0">
              <a:buNone/>
              <a:defRPr sz="1200" b="1"/>
            </a:lvl5pPr>
            <a:lvl6pPr marL="1632619" indent="0">
              <a:buNone/>
              <a:defRPr sz="1200" b="1"/>
            </a:lvl6pPr>
            <a:lvl7pPr marL="1959144" indent="0">
              <a:buNone/>
              <a:defRPr sz="1200" b="1"/>
            </a:lvl7pPr>
            <a:lvl8pPr marL="2285667" indent="0">
              <a:buNone/>
              <a:defRPr sz="1200" b="1"/>
            </a:lvl8pPr>
            <a:lvl9pPr marL="261219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1" y="1812396"/>
            <a:ext cx="2525119" cy="329274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3" y="1279263"/>
            <a:ext cx="2526111" cy="5331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26524" indent="0">
              <a:buNone/>
              <a:defRPr sz="1400" b="1"/>
            </a:lvl2pPr>
            <a:lvl3pPr marL="653048" indent="0">
              <a:buNone/>
              <a:defRPr sz="1200" b="1"/>
            </a:lvl3pPr>
            <a:lvl4pPr marL="979571" indent="0">
              <a:buNone/>
              <a:defRPr sz="1200" b="1"/>
            </a:lvl4pPr>
            <a:lvl5pPr marL="1306095" indent="0">
              <a:buNone/>
              <a:defRPr sz="1200" b="1"/>
            </a:lvl5pPr>
            <a:lvl6pPr marL="1632619" indent="0">
              <a:buNone/>
              <a:defRPr sz="1200" b="1"/>
            </a:lvl6pPr>
            <a:lvl7pPr marL="1959144" indent="0">
              <a:buNone/>
              <a:defRPr sz="1200" b="1"/>
            </a:lvl7pPr>
            <a:lvl8pPr marL="2285667" indent="0">
              <a:buNone/>
              <a:defRPr sz="1200" b="1"/>
            </a:lvl8pPr>
            <a:lvl9pPr marL="261219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3" y="1812396"/>
            <a:ext cx="2526111" cy="329274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2" y="227541"/>
            <a:ext cx="1880196" cy="9683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8" y="227545"/>
            <a:ext cx="3194845" cy="487759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2" y="1195920"/>
            <a:ext cx="1880196" cy="3909220"/>
          </a:xfrm>
        </p:spPr>
        <p:txBody>
          <a:bodyPr/>
          <a:lstStyle>
            <a:lvl1pPr marL="0" indent="0">
              <a:buNone/>
              <a:defRPr sz="1100"/>
            </a:lvl1pPr>
            <a:lvl2pPr marL="326524" indent="0">
              <a:buNone/>
              <a:defRPr sz="900"/>
            </a:lvl2pPr>
            <a:lvl3pPr marL="653048" indent="0">
              <a:buNone/>
              <a:defRPr sz="800"/>
            </a:lvl3pPr>
            <a:lvl4pPr marL="979571" indent="0">
              <a:buNone/>
              <a:defRPr sz="800"/>
            </a:lvl4pPr>
            <a:lvl5pPr marL="1306095" indent="0">
              <a:buNone/>
              <a:defRPr sz="800"/>
            </a:lvl5pPr>
            <a:lvl6pPr marL="1632619" indent="0">
              <a:buNone/>
              <a:defRPr sz="800"/>
            </a:lvl6pPr>
            <a:lvl7pPr marL="1959144" indent="0">
              <a:buNone/>
              <a:defRPr sz="800"/>
            </a:lvl7pPr>
            <a:lvl8pPr marL="2285667" indent="0">
              <a:buNone/>
              <a:defRPr sz="800"/>
            </a:lvl8pPr>
            <a:lvl9pPr marL="261219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2" y="4000501"/>
            <a:ext cx="3429000" cy="47228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2" y="510646"/>
            <a:ext cx="3429000" cy="3429000"/>
          </a:xfrm>
        </p:spPr>
        <p:txBody>
          <a:bodyPr/>
          <a:lstStyle>
            <a:lvl1pPr marL="0" indent="0">
              <a:buNone/>
              <a:defRPr sz="2300"/>
            </a:lvl1pPr>
            <a:lvl2pPr marL="326524" indent="0">
              <a:buNone/>
              <a:defRPr sz="2000"/>
            </a:lvl2pPr>
            <a:lvl3pPr marL="653048" indent="0">
              <a:buNone/>
              <a:defRPr sz="1800"/>
            </a:lvl3pPr>
            <a:lvl4pPr marL="979571" indent="0">
              <a:buNone/>
              <a:defRPr sz="1400"/>
            </a:lvl4pPr>
            <a:lvl5pPr marL="1306095" indent="0">
              <a:buNone/>
              <a:defRPr sz="1400"/>
            </a:lvl5pPr>
            <a:lvl6pPr marL="1632619" indent="0">
              <a:buNone/>
              <a:defRPr sz="1400"/>
            </a:lvl6pPr>
            <a:lvl7pPr marL="1959144" indent="0">
              <a:buNone/>
              <a:defRPr sz="1400"/>
            </a:lvl7pPr>
            <a:lvl8pPr marL="2285667" indent="0">
              <a:buNone/>
              <a:defRPr sz="1400"/>
            </a:lvl8pPr>
            <a:lvl9pPr marL="2612193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2" y="4472783"/>
            <a:ext cx="3429000" cy="670720"/>
          </a:xfrm>
        </p:spPr>
        <p:txBody>
          <a:bodyPr/>
          <a:lstStyle>
            <a:lvl1pPr marL="0" indent="0">
              <a:buNone/>
              <a:defRPr sz="1100"/>
            </a:lvl1pPr>
            <a:lvl2pPr marL="326524" indent="0">
              <a:buNone/>
              <a:defRPr sz="900"/>
            </a:lvl2pPr>
            <a:lvl3pPr marL="653048" indent="0">
              <a:buNone/>
              <a:defRPr sz="800"/>
            </a:lvl3pPr>
            <a:lvl4pPr marL="979571" indent="0">
              <a:buNone/>
              <a:defRPr sz="800"/>
            </a:lvl4pPr>
            <a:lvl5pPr marL="1306095" indent="0">
              <a:buNone/>
              <a:defRPr sz="800"/>
            </a:lvl5pPr>
            <a:lvl6pPr marL="1632619" indent="0">
              <a:buNone/>
              <a:defRPr sz="800"/>
            </a:lvl6pPr>
            <a:lvl7pPr marL="1959144" indent="0">
              <a:buNone/>
              <a:defRPr sz="800"/>
            </a:lvl7pPr>
            <a:lvl8pPr marL="2285667" indent="0">
              <a:buNone/>
              <a:defRPr sz="800"/>
            </a:lvl8pPr>
            <a:lvl9pPr marL="261219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28865"/>
            <a:ext cx="5143500" cy="952500"/>
          </a:xfrm>
          <a:prstGeom prst="rect">
            <a:avLst/>
          </a:prstGeom>
        </p:spPr>
        <p:txBody>
          <a:bodyPr vert="horz" lIns="65305" tIns="32653" rIns="65305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333502"/>
            <a:ext cx="5143500" cy="3771637"/>
          </a:xfrm>
          <a:prstGeom prst="rect">
            <a:avLst/>
          </a:prstGeom>
        </p:spPr>
        <p:txBody>
          <a:bodyPr vert="horz" lIns="65305" tIns="32653" rIns="65305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5296961"/>
            <a:ext cx="1333500" cy="304271"/>
          </a:xfrm>
          <a:prstGeom prst="rect">
            <a:avLst/>
          </a:prstGeom>
        </p:spPr>
        <p:txBody>
          <a:bodyPr vert="horz" lIns="65305" tIns="32653" rIns="65305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5296961"/>
            <a:ext cx="1809750" cy="304271"/>
          </a:xfrm>
          <a:prstGeom prst="rect">
            <a:avLst/>
          </a:prstGeom>
        </p:spPr>
        <p:txBody>
          <a:bodyPr vert="horz" lIns="65305" tIns="32653" rIns="65305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5296961"/>
            <a:ext cx="1333500" cy="304271"/>
          </a:xfrm>
          <a:prstGeom prst="rect">
            <a:avLst/>
          </a:prstGeom>
        </p:spPr>
        <p:txBody>
          <a:bodyPr vert="horz" lIns="65305" tIns="32653" rIns="65305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4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3" indent="-244893" algn="l" defTabSz="6530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02" indent="-204078" algn="l" defTabSz="65304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10" indent="-163263" algn="l" defTabSz="6530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34" indent="-163263" algn="l" defTabSz="65304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57" indent="-163263" algn="l" defTabSz="65304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881" indent="-163263" algn="l" defTabSz="6530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05" indent="-163263" algn="l" defTabSz="6530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30" indent="-163263" algn="l" defTabSz="6530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453" indent="-163263" algn="l" defTabSz="6530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24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48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71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095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19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44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667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193" algn="l" defTabSz="6530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val 320"/>
          <p:cNvSpPr/>
          <p:nvPr/>
        </p:nvSpPr>
        <p:spPr>
          <a:xfrm>
            <a:off x="3339270" y="466581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20932" y="146798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Arrow Connector 322"/>
          <p:cNvCxnSpPr/>
          <p:nvPr/>
        </p:nvCxnSpPr>
        <p:spPr>
          <a:xfrm>
            <a:off x="578227" y="322412"/>
            <a:ext cx="45718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5378732" y="525925"/>
            <a:ext cx="0" cy="457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2579597" y="89347"/>
                <a:ext cx="5690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597" y="89347"/>
                <a:ext cx="56907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/>
              <p:cNvSpPr txBox="1"/>
              <p:nvPr/>
            </p:nvSpPr>
            <p:spPr>
              <a:xfrm>
                <a:off x="5132296" y="2581091"/>
                <a:ext cx="4928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96" y="2581091"/>
                <a:ext cx="49287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938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/>
          <p:cNvSpPr/>
          <p:nvPr/>
        </p:nvSpPr>
        <p:spPr>
          <a:xfrm>
            <a:off x="578132" y="551012"/>
            <a:ext cx="4572190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8641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6878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80597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9164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0353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11450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2639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375946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14925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6022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7211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830765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1954114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2064318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18319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2292918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41217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252018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26355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2745735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9738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309197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32024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33213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34310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5499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3661946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37785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388826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0071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4116765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4240114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350318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446919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4578918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4698170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480618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4921532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5031735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578132" y="6607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78132" y="7821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578322" y="8893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578322" y="10107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578132" y="11179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578132" y="12393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578132" y="13465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578132" y="14679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578132" y="15725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78132" y="16940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578322" y="18037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578322" y="19251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578132" y="20323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78132" y="21537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578132" y="22609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78132" y="23823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78132" y="24895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578132" y="26109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578132" y="27181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578132" y="28395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578132" y="29441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578132" y="30656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578132" y="31727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578132" y="32942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578132" y="34013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578132" y="35228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578132" y="36299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578132" y="37514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578132" y="38611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578132" y="39825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78132" y="40871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78132" y="42086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78132" y="43157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78132" y="44372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78132" y="45443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78132" y="46658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78132" y="47729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78132" y="48944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78132" y="50015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>
            <a:off x="273332" y="55101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7" name="TextBox 406"/>
              <p:cNvSpPr txBox="1"/>
              <p:nvPr/>
            </p:nvSpPr>
            <p:spPr>
              <a:xfrm>
                <a:off x="38100" y="779612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779612"/>
                <a:ext cx="47046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8" name="Straight Connector 407"/>
          <p:cNvCxnSpPr>
            <a:stCxn id="322" idx="0"/>
          </p:cNvCxnSpPr>
          <p:nvPr/>
        </p:nvCxnSpPr>
        <p:spPr>
          <a:xfrm flipH="1" flipV="1">
            <a:off x="120932" y="1465412"/>
            <a:ext cx="457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>
            <a:off x="4253670" y="544606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TextBox 409"/>
              <p:cNvSpPr txBox="1"/>
              <p:nvPr/>
            </p:nvSpPr>
            <p:spPr>
              <a:xfrm>
                <a:off x="4475638" y="5215235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0" name="TextBox 4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38" y="5215235"/>
                <a:ext cx="47046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/>
          <p:cNvCxnSpPr>
            <a:stCxn id="321" idx="6"/>
          </p:cNvCxnSpPr>
          <p:nvPr/>
        </p:nvCxnSpPr>
        <p:spPr>
          <a:xfrm>
            <a:off x="4253670" y="5123012"/>
            <a:ext cx="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5164521" y="5123012"/>
            <a:ext cx="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H="1" flipV="1">
            <a:off x="120932" y="551012"/>
            <a:ext cx="457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322" idx="2"/>
          </p:cNvCxnSpPr>
          <p:nvPr/>
        </p:nvCxnSpPr>
        <p:spPr>
          <a:xfrm>
            <a:off x="120932" y="192518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322" idx="3"/>
          </p:cNvCxnSpPr>
          <p:nvPr/>
        </p:nvCxnSpPr>
        <p:spPr>
          <a:xfrm>
            <a:off x="254843" y="2248473"/>
            <a:ext cx="3232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322" idx="1"/>
          </p:cNvCxnSpPr>
          <p:nvPr/>
        </p:nvCxnSpPr>
        <p:spPr>
          <a:xfrm>
            <a:off x="254843" y="1601895"/>
            <a:ext cx="3140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endCxn id="321" idx="4"/>
          </p:cNvCxnSpPr>
          <p:nvPr/>
        </p:nvCxnSpPr>
        <p:spPr>
          <a:xfrm>
            <a:off x="3796470" y="512301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endCxn id="321" idx="5"/>
          </p:cNvCxnSpPr>
          <p:nvPr/>
        </p:nvCxnSpPr>
        <p:spPr>
          <a:xfrm>
            <a:off x="4116765" y="5123012"/>
            <a:ext cx="2994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endCxn id="321" idx="3"/>
          </p:cNvCxnSpPr>
          <p:nvPr/>
        </p:nvCxnSpPr>
        <p:spPr>
          <a:xfrm>
            <a:off x="3467100" y="5123012"/>
            <a:ext cx="0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6</cp:revision>
  <dcterms:created xsi:type="dcterms:W3CDTF">2015-01-06T07:08:43Z</dcterms:created>
  <dcterms:modified xsi:type="dcterms:W3CDTF">2015-01-06T08:16:43Z</dcterms:modified>
</cp:coreProperties>
</file>