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292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2112" y="-102"/>
      </p:cViewPr>
      <p:guideLst>
        <p:guide orient="horz" pos="1584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562314"/>
            <a:ext cx="42748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2849880"/>
            <a:ext cx="35204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0" y="201404"/>
            <a:ext cx="1131570" cy="42911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01404"/>
            <a:ext cx="3310890" cy="42911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1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7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" y="3231729"/>
            <a:ext cx="427482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2131589"/>
            <a:ext cx="4274820" cy="1100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7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173482"/>
            <a:ext cx="2221230" cy="331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0" y="1173482"/>
            <a:ext cx="2221230" cy="331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2" y="1125750"/>
            <a:ext cx="2222103" cy="4691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2" y="1594908"/>
            <a:ext cx="2222103" cy="2897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4" y="1125750"/>
            <a:ext cx="2222976" cy="4691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4" y="1594908"/>
            <a:ext cx="2222976" cy="2897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7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1" y="200237"/>
            <a:ext cx="1654572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9" y="200238"/>
            <a:ext cx="2811463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1" y="1052408"/>
            <a:ext cx="1654572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8" y="3520440"/>
            <a:ext cx="301752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8" y="449368"/>
            <a:ext cx="301752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8" y="3936047"/>
            <a:ext cx="3017520" cy="5902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01402"/>
            <a:ext cx="452628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173482"/>
            <a:ext cx="452628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4661326"/>
            <a:ext cx="11734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6731-4A4B-47D2-829A-9E574C3CAFF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4661326"/>
            <a:ext cx="15925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4661326"/>
            <a:ext cx="11734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050C8-8D27-4059-A334-06EEA427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28600" y="228600"/>
            <a:ext cx="4572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1371600" y="1371600"/>
            <a:ext cx="2286000" cy="45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228600" y="241740"/>
            <a:ext cx="4572000" cy="22728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4" idx="3"/>
          </p:cNvCxnSpPr>
          <p:nvPr/>
        </p:nvCxnSpPr>
        <p:spPr>
          <a:xfrm flipV="1">
            <a:off x="228600" y="2514600"/>
            <a:ext cx="4572000" cy="2286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3"/>
          </p:cNvCxnSpPr>
          <p:nvPr/>
        </p:nvCxnSpPr>
        <p:spPr>
          <a:xfrm flipH="1">
            <a:off x="228600" y="2514600"/>
            <a:ext cx="457200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019300" y="2962793"/>
                <a:ext cx="990600" cy="1389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40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2962793"/>
                <a:ext cx="990600" cy="13896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019300" y="683364"/>
                <a:ext cx="990600" cy="1389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40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683364"/>
                <a:ext cx="990600" cy="13896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2015-01-07T04:26:56Z</dcterms:created>
  <dcterms:modified xsi:type="dcterms:W3CDTF">2015-01-07T06:52:36Z</dcterms:modified>
</cp:coreProperties>
</file>