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96" y="-90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01402"/>
            <a:ext cx="1645920" cy="42911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01402"/>
            <a:ext cx="4815840" cy="42911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7"/>
            <a:ext cx="62179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2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173480"/>
            <a:ext cx="3230880" cy="33190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173480"/>
            <a:ext cx="3230880" cy="33190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49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8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49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8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7"/>
            <a:ext cx="2406650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7"/>
            <a:ext cx="4089400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7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8"/>
            <a:ext cx="43891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0"/>
            <a:ext cx="65836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4A39-37A1-485A-8D2C-2312336563DC}" type="datetimeFigureOut">
              <a:rPr lang="en-US" smtClean="0"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115-5358-47D2-8D41-651EC5559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0" t="25228" r="9974" b="10156"/>
          <a:stretch/>
        </p:blipFill>
        <p:spPr bwMode="auto">
          <a:xfrm>
            <a:off x="121444" y="151209"/>
            <a:ext cx="7072313" cy="4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86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2014-12-31T00:20:23Z</dcterms:created>
  <dcterms:modified xsi:type="dcterms:W3CDTF">2014-12-31T00:42:04Z</dcterms:modified>
</cp:coreProperties>
</file>