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30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7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49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8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49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8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7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7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31335-379F-40AB-AE53-0E0E99003C46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7853-F049-4023-A70E-23CCD460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t="25269" r="9920" b="10148"/>
          <a:stretch/>
        </p:blipFill>
        <p:spPr bwMode="auto">
          <a:xfrm>
            <a:off x="111919" y="152400"/>
            <a:ext cx="70913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7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2014-12-31T00:33:51Z</dcterms:created>
  <dcterms:modified xsi:type="dcterms:W3CDTF">2014-12-31T00:42:44Z</dcterms:modified>
</cp:coreProperties>
</file>