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96" y="-10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7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49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8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49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8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7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7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CE90-EE1A-409C-94DA-44278BE76BF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0B13-17DF-4DF5-AB3A-381403ED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8" t="25254" r="9860" b="10108"/>
          <a:stretch/>
        </p:blipFill>
        <p:spPr bwMode="auto">
          <a:xfrm>
            <a:off x="111919" y="150416"/>
            <a:ext cx="7091362" cy="472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0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2014-12-31T00:34:22Z</dcterms:created>
  <dcterms:modified xsi:type="dcterms:W3CDTF">2014-12-31T00:43:45Z</dcterms:modified>
</cp:coreProperties>
</file>