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3152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38" autoAdjust="0"/>
  </p:normalViewPr>
  <p:slideViewPr>
    <p:cSldViewPr>
      <p:cViewPr varScale="1">
        <p:scale>
          <a:sx n="93" d="100"/>
          <a:sy n="93" d="100"/>
        </p:scale>
        <p:origin x="-1248" y="-114"/>
      </p:cViewPr>
      <p:guideLst>
        <p:guide orient="horz" pos="1584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62313"/>
            <a:ext cx="621792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849880"/>
            <a:ext cx="512064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C1A-C2EE-49C8-AED1-48C3B64D127B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E016-8788-45F9-BBA2-CBAA3363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6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C1A-C2EE-49C8-AED1-48C3B64D127B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E016-8788-45F9-BBA2-CBAA3363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3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17193" y="201402"/>
            <a:ext cx="905509" cy="42911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0662" y="201402"/>
            <a:ext cx="2594611" cy="42911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C1A-C2EE-49C8-AED1-48C3B64D127B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E016-8788-45F9-BBA2-CBAA3363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8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C1A-C2EE-49C8-AED1-48C3B64D127B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E016-8788-45F9-BBA2-CBAA3363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1" y="3231729"/>
            <a:ext cx="621792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1" y="2131590"/>
            <a:ext cx="6217920" cy="11001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C1A-C2EE-49C8-AED1-48C3B64D127B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E016-8788-45F9-BBA2-CBAA3363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4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661" y="1173482"/>
            <a:ext cx="1750060" cy="33190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72640" y="1173482"/>
            <a:ext cx="1750060" cy="33190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C1A-C2EE-49C8-AED1-48C3B64D127B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E016-8788-45F9-BBA2-CBAA3363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8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201401"/>
            <a:ext cx="658368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2" y="1125750"/>
            <a:ext cx="3232149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2" y="1594909"/>
            <a:ext cx="3232149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1" y="1125750"/>
            <a:ext cx="3233420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1" y="1594909"/>
            <a:ext cx="3233420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C1A-C2EE-49C8-AED1-48C3B64D127B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E016-8788-45F9-BBA2-CBAA3363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4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C1A-C2EE-49C8-AED1-48C3B64D127B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E016-8788-45F9-BBA2-CBAA3363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2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C1A-C2EE-49C8-AED1-48C3B64D127B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E016-8788-45F9-BBA2-CBAA3363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0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200237"/>
            <a:ext cx="2406651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2" y="200239"/>
            <a:ext cx="4089401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1052409"/>
            <a:ext cx="2406651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C1A-C2EE-49C8-AED1-48C3B64D127B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E016-8788-45F9-BBA2-CBAA3363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0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29" y="3520440"/>
            <a:ext cx="438912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29" y="449368"/>
            <a:ext cx="438912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29" y="3936048"/>
            <a:ext cx="4389120" cy="5902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C1A-C2EE-49C8-AED1-48C3B64D127B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E016-8788-45F9-BBA2-CBAA3363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01401"/>
            <a:ext cx="658368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173482"/>
            <a:ext cx="658368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4661325"/>
            <a:ext cx="170688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59C1A-C2EE-49C8-AED1-48C3B64D127B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4661325"/>
            <a:ext cx="231648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4661325"/>
            <a:ext cx="170688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5E016-8788-45F9-BBA2-CBAA3363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4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04" t="25271" r="9875" b="9739"/>
          <a:stretch/>
        </p:blipFill>
        <p:spPr bwMode="auto">
          <a:xfrm>
            <a:off x="110728" y="137517"/>
            <a:ext cx="7093744" cy="4754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163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1</cp:revision>
  <dcterms:created xsi:type="dcterms:W3CDTF">2014-12-31T00:33:40Z</dcterms:created>
  <dcterms:modified xsi:type="dcterms:W3CDTF">2014-12-31T00:42:27Z</dcterms:modified>
</cp:coreProperties>
</file>