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224" y="-90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47850"/>
            <a:ext cx="131699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47850"/>
            <a:ext cx="382905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7"/>
            <a:ext cx="6217920" cy="99885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860320"/>
            <a:ext cx="257302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860320"/>
            <a:ext cx="257302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49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8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49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8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7"/>
            <a:ext cx="2406650" cy="8521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7"/>
            <a:ext cx="4089400" cy="42922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7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8"/>
            <a:ext cx="43891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2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0"/>
            <a:ext cx="6583680" cy="3319040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3DAA-7C3A-48B9-80E7-776DB5EFEC51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8" t="25195" r="9918" b="10091"/>
          <a:stretch/>
        </p:blipFill>
        <p:spPr bwMode="auto">
          <a:xfrm>
            <a:off x="111919" y="147638"/>
            <a:ext cx="7091363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2014-12-31T00:34:30Z</dcterms:created>
  <dcterms:modified xsi:type="dcterms:W3CDTF">2014-12-31T00:43:57Z</dcterms:modified>
</cp:coreProperties>
</file>