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315200" cy="5029200"/>
  <p:notesSz cx="6858000" cy="9144000"/>
  <p:defaultTextStyle>
    <a:defPPr>
      <a:defRPr lang="en-US"/>
    </a:defPPr>
    <a:lvl1pPr marL="0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2684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05368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58052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10736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63420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16104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68789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21473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27" autoAdjust="0"/>
  </p:normalViewPr>
  <p:slideViewPr>
    <p:cSldViewPr>
      <p:cViewPr>
        <p:scale>
          <a:sx n="75" d="100"/>
          <a:sy n="75" d="100"/>
        </p:scale>
        <p:origin x="-1716" y="-372"/>
      </p:cViewPr>
      <p:guideLst>
        <p:guide orient="horz" pos="1584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62312"/>
            <a:ext cx="621792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849880"/>
            <a:ext cx="512064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2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05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58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10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63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1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68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2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4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1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43071" y="147850"/>
            <a:ext cx="131699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101" y="147850"/>
            <a:ext cx="382905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0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6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3231731"/>
            <a:ext cx="6217920" cy="998855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2131594"/>
            <a:ext cx="6217920" cy="11001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526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053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5805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1073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634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1610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6878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2147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3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099" y="860320"/>
            <a:ext cx="2573021" cy="243427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7040" y="860320"/>
            <a:ext cx="2573021" cy="243427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1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201401"/>
            <a:ext cx="658368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125753"/>
            <a:ext cx="3232150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2684" indent="0">
              <a:buNone/>
              <a:defRPr sz="1500" b="1"/>
            </a:lvl2pPr>
            <a:lvl3pPr marL="705368" indent="0">
              <a:buNone/>
              <a:defRPr sz="1400" b="1"/>
            </a:lvl3pPr>
            <a:lvl4pPr marL="1058052" indent="0">
              <a:buNone/>
              <a:defRPr sz="1200" b="1"/>
            </a:lvl4pPr>
            <a:lvl5pPr marL="1410736" indent="0">
              <a:buNone/>
              <a:defRPr sz="1200" b="1"/>
            </a:lvl5pPr>
            <a:lvl6pPr marL="1763420" indent="0">
              <a:buNone/>
              <a:defRPr sz="1200" b="1"/>
            </a:lvl6pPr>
            <a:lvl7pPr marL="2116104" indent="0">
              <a:buNone/>
              <a:defRPr sz="1200" b="1"/>
            </a:lvl7pPr>
            <a:lvl8pPr marL="2468789" indent="0">
              <a:buNone/>
              <a:defRPr sz="1200" b="1"/>
            </a:lvl8pPr>
            <a:lvl9pPr marL="282147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594912"/>
            <a:ext cx="3232150" cy="2897611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19" y="1125753"/>
            <a:ext cx="3233421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2684" indent="0">
              <a:buNone/>
              <a:defRPr sz="1500" b="1"/>
            </a:lvl2pPr>
            <a:lvl3pPr marL="705368" indent="0">
              <a:buNone/>
              <a:defRPr sz="1400" b="1"/>
            </a:lvl3pPr>
            <a:lvl4pPr marL="1058052" indent="0">
              <a:buNone/>
              <a:defRPr sz="1200" b="1"/>
            </a:lvl4pPr>
            <a:lvl5pPr marL="1410736" indent="0">
              <a:buNone/>
              <a:defRPr sz="1200" b="1"/>
            </a:lvl5pPr>
            <a:lvl6pPr marL="1763420" indent="0">
              <a:buNone/>
              <a:defRPr sz="1200" b="1"/>
            </a:lvl6pPr>
            <a:lvl7pPr marL="2116104" indent="0">
              <a:buNone/>
              <a:defRPr sz="1200" b="1"/>
            </a:lvl7pPr>
            <a:lvl8pPr marL="2468789" indent="0">
              <a:buNone/>
              <a:defRPr sz="1200" b="1"/>
            </a:lvl8pPr>
            <a:lvl9pPr marL="282147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19" y="1594912"/>
            <a:ext cx="3233421" cy="2897611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5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4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200237"/>
            <a:ext cx="2406650" cy="85217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1" y="200241"/>
            <a:ext cx="4089400" cy="429228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1052411"/>
            <a:ext cx="2406650" cy="3440113"/>
          </a:xfrm>
        </p:spPr>
        <p:txBody>
          <a:bodyPr/>
          <a:lstStyle>
            <a:lvl1pPr marL="0" indent="0">
              <a:buNone/>
              <a:defRPr sz="1100"/>
            </a:lvl1pPr>
            <a:lvl2pPr marL="352684" indent="0">
              <a:buNone/>
              <a:defRPr sz="900"/>
            </a:lvl2pPr>
            <a:lvl3pPr marL="705368" indent="0">
              <a:buNone/>
              <a:defRPr sz="800"/>
            </a:lvl3pPr>
            <a:lvl4pPr marL="1058052" indent="0">
              <a:buNone/>
              <a:defRPr sz="700"/>
            </a:lvl4pPr>
            <a:lvl5pPr marL="1410736" indent="0">
              <a:buNone/>
              <a:defRPr sz="700"/>
            </a:lvl5pPr>
            <a:lvl6pPr marL="1763420" indent="0">
              <a:buNone/>
              <a:defRPr sz="700"/>
            </a:lvl6pPr>
            <a:lvl7pPr marL="2116104" indent="0">
              <a:buNone/>
              <a:defRPr sz="700"/>
            </a:lvl7pPr>
            <a:lvl8pPr marL="2468789" indent="0">
              <a:buNone/>
              <a:defRPr sz="700"/>
            </a:lvl8pPr>
            <a:lvl9pPr marL="282147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3520440"/>
            <a:ext cx="4389120" cy="41560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449368"/>
            <a:ext cx="4389120" cy="3017520"/>
          </a:xfrm>
        </p:spPr>
        <p:txBody>
          <a:bodyPr/>
          <a:lstStyle>
            <a:lvl1pPr marL="0" indent="0">
              <a:buNone/>
              <a:defRPr sz="2500"/>
            </a:lvl1pPr>
            <a:lvl2pPr marL="352684" indent="0">
              <a:buNone/>
              <a:defRPr sz="2200"/>
            </a:lvl2pPr>
            <a:lvl3pPr marL="705368" indent="0">
              <a:buNone/>
              <a:defRPr sz="1900"/>
            </a:lvl3pPr>
            <a:lvl4pPr marL="1058052" indent="0">
              <a:buNone/>
              <a:defRPr sz="1500"/>
            </a:lvl4pPr>
            <a:lvl5pPr marL="1410736" indent="0">
              <a:buNone/>
              <a:defRPr sz="1500"/>
            </a:lvl5pPr>
            <a:lvl6pPr marL="1763420" indent="0">
              <a:buNone/>
              <a:defRPr sz="1500"/>
            </a:lvl6pPr>
            <a:lvl7pPr marL="2116104" indent="0">
              <a:buNone/>
              <a:defRPr sz="1500"/>
            </a:lvl7pPr>
            <a:lvl8pPr marL="2468789" indent="0">
              <a:buNone/>
              <a:defRPr sz="1500"/>
            </a:lvl8pPr>
            <a:lvl9pPr marL="2821473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3936048"/>
            <a:ext cx="4389120" cy="590232"/>
          </a:xfrm>
        </p:spPr>
        <p:txBody>
          <a:bodyPr/>
          <a:lstStyle>
            <a:lvl1pPr marL="0" indent="0">
              <a:buNone/>
              <a:defRPr sz="1100"/>
            </a:lvl1pPr>
            <a:lvl2pPr marL="352684" indent="0">
              <a:buNone/>
              <a:defRPr sz="900"/>
            </a:lvl2pPr>
            <a:lvl3pPr marL="705368" indent="0">
              <a:buNone/>
              <a:defRPr sz="800"/>
            </a:lvl3pPr>
            <a:lvl4pPr marL="1058052" indent="0">
              <a:buNone/>
              <a:defRPr sz="700"/>
            </a:lvl4pPr>
            <a:lvl5pPr marL="1410736" indent="0">
              <a:buNone/>
              <a:defRPr sz="700"/>
            </a:lvl5pPr>
            <a:lvl6pPr marL="1763420" indent="0">
              <a:buNone/>
              <a:defRPr sz="700"/>
            </a:lvl6pPr>
            <a:lvl7pPr marL="2116104" indent="0">
              <a:buNone/>
              <a:defRPr sz="700"/>
            </a:lvl7pPr>
            <a:lvl8pPr marL="2468789" indent="0">
              <a:buNone/>
              <a:defRPr sz="700"/>
            </a:lvl8pPr>
            <a:lvl9pPr marL="282147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5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01401"/>
            <a:ext cx="6583680" cy="838200"/>
          </a:xfrm>
          <a:prstGeom prst="rect">
            <a:avLst/>
          </a:prstGeom>
        </p:spPr>
        <p:txBody>
          <a:bodyPr vert="horz" lIns="70537" tIns="35268" rIns="70537" bIns="3526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173480"/>
            <a:ext cx="6583680" cy="3319040"/>
          </a:xfrm>
          <a:prstGeom prst="rect">
            <a:avLst/>
          </a:prstGeom>
        </p:spPr>
        <p:txBody>
          <a:bodyPr vert="horz" lIns="70537" tIns="35268" rIns="70537" bIns="3526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4661324"/>
            <a:ext cx="1706880" cy="267758"/>
          </a:xfrm>
          <a:prstGeom prst="rect">
            <a:avLst/>
          </a:prstGeom>
        </p:spPr>
        <p:txBody>
          <a:bodyPr vert="horz" lIns="70537" tIns="35268" rIns="70537" bIns="35268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3DAA-7C3A-48B9-80E7-776DB5EFEC51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4661324"/>
            <a:ext cx="2316480" cy="267758"/>
          </a:xfrm>
          <a:prstGeom prst="rect">
            <a:avLst/>
          </a:prstGeom>
        </p:spPr>
        <p:txBody>
          <a:bodyPr vert="horz" lIns="70537" tIns="35268" rIns="70537" bIns="35268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4661324"/>
            <a:ext cx="1706880" cy="267758"/>
          </a:xfrm>
          <a:prstGeom prst="rect">
            <a:avLst/>
          </a:prstGeom>
        </p:spPr>
        <p:txBody>
          <a:bodyPr vert="horz" lIns="70537" tIns="35268" rIns="70537" bIns="35268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9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05368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513" indent="-264513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3112" indent="-220428" algn="l" defTabSz="705368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1710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394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87078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39762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92447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45131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97815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2684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05368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58052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10736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63420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16104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68789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21473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9" t="25216" r="9907" b="10113"/>
          <a:stretch/>
        </p:blipFill>
        <p:spPr bwMode="auto">
          <a:xfrm>
            <a:off x="111126" y="149225"/>
            <a:ext cx="7092949" cy="473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577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9</cp:revision>
  <dcterms:created xsi:type="dcterms:W3CDTF">2014-12-31T00:34:30Z</dcterms:created>
  <dcterms:modified xsi:type="dcterms:W3CDTF">2015-01-04T22:39:39Z</dcterms:modified>
</cp:coreProperties>
</file>