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601200" cy="5029200"/>
  <p:notesSz cx="6858000" cy="9144000"/>
  <p:defaultTextStyle>
    <a:defPPr>
      <a:defRPr lang="en-US"/>
    </a:defPPr>
    <a:lvl1pPr marL="0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2684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05368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58052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10736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63420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16104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68789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21473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552" y="-90"/>
      </p:cViewPr>
      <p:guideLst>
        <p:guide orient="horz" pos="1584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1562312"/>
            <a:ext cx="816102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180" y="2849880"/>
            <a:ext cx="672084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2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05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58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10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63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1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68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21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4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18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9031" y="147850"/>
            <a:ext cx="1728549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383" y="147850"/>
            <a:ext cx="5025628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0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6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428" y="3231728"/>
            <a:ext cx="8161020" cy="998855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428" y="2131591"/>
            <a:ext cx="8161020" cy="11001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526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053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5805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1073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634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1610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6878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2147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3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3381" y="860320"/>
            <a:ext cx="3377089" cy="2434272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20490" y="860320"/>
            <a:ext cx="3377089" cy="2434272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1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201401"/>
            <a:ext cx="864108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1125750"/>
            <a:ext cx="4242197" cy="46915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2684" indent="0">
              <a:buNone/>
              <a:defRPr sz="1500" b="1"/>
            </a:lvl2pPr>
            <a:lvl3pPr marL="705368" indent="0">
              <a:buNone/>
              <a:defRPr sz="1400" b="1"/>
            </a:lvl3pPr>
            <a:lvl4pPr marL="1058052" indent="0">
              <a:buNone/>
              <a:defRPr sz="1200" b="1"/>
            </a:lvl4pPr>
            <a:lvl5pPr marL="1410736" indent="0">
              <a:buNone/>
              <a:defRPr sz="1200" b="1"/>
            </a:lvl5pPr>
            <a:lvl6pPr marL="1763420" indent="0">
              <a:buNone/>
              <a:defRPr sz="1200" b="1"/>
            </a:lvl6pPr>
            <a:lvl7pPr marL="2116104" indent="0">
              <a:buNone/>
              <a:defRPr sz="1200" b="1"/>
            </a:lvl7pPr>
            <a:lvl8pPr marL="2468789" indent="0">
              <a:buNone/>
              <a:defRPr sz="1200" b="1"/>
            </a:lvl8pPr>
            <a:lvl9pPr marL="282147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" y="1594909"/>
            <a:ext cx="4242197" cy="2897611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7276" y="1125750"/>
            <a:ext cx="4243864" cy="46915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2684" indent="0">
              <a:buNone/>
              <a:defRPr sz="1500" b="1"/>
            </a:lvl2pPr>
            <a:lvl3pPr marL="705368" indent="0">
              <a:buNone/>
              <a:defRPr sz="1400" b="1"/>
            </a:lvl3pPr>
            <a:lvl4pPr marL="1058052" indent="0">
              <a:buNone/>
              <a:defRPr sz="1200" b="1"/>
            </a:lvl4pPr>
            <a:lvl5pPr marL="1410736" indent="0">
              <a:buNone/>
              <a:defRPr sz="1200" b="1"/>
            </a:lvl5pPr>
            <a:lvl6pPr marL="1763420" indent="0">
              <a:buNone/>
              <a:defRPr sz="1200" b="1"/>
            </a:lvl6pPr>
            <a:lvl7pPr marL="2116104" indent="0">
              <a:buNone/>
              <a:defRPr sz="1200" b="1"/>
            </a:lvl7pPr>
            <a:lvl8pPr marL="2468789" indent="0">
              <a:buNone/>
              <a:defRPr sz="1200" b="1"/>
            </a:lvl8pPr>
            <a:lvl9pPr marL="282147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7276" y="1594909"/>
            <a:ext cx="4243864" cy="2897611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5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4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1" y="200237"/>
            <a:ext cx="3158728" cy="85217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3802" y="200238"/>
            <a:ext cx="5367338" cy="4292283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61" y="1052408"/>
            <a:ext cx="3158728" cy="3440113"/>
          </a:xfrm>
        </p:spPr>
        <p:txBody>
          <a:bodyPr/>
          <a:lstStyle>
            <a:lvl1pPr marL="0" indent="0">
              <a:buNone/>
              <a:defRPr sz="1100"/>
            </a:lvl1pPr>
            <a:lvl2pPr marL="352684" indent="0">
              <a:buNone/>
              <a:defRPr sz="900"/>
            </a:lvl2pPr>
            <a:lvl3pPr marL="705368" indent="0">
              <a:buNone/>
              <a:defRPr sz="800"/>
            </a:lvl3pPr>
            <a:lvl4pPr marL="1058052" indent="0">
              <a:buNone/>
              <a:defRPr sz="700"/>
            </a:lvl4pPr>
            <a:lvl5pPr marL="1410736" indent="0">
              <a:buNone/>
              <a:defRPr sz="700"/>
            </a:lvl5pPr>
            <a:lvl6pPr marL="1763420" indent="0">
              <a:buNone/>
              <a:defRPr sz="700"/>
            </a:lvl6pPr>
            <a:lvl7pPr marL="2116104" indent="0">
              <a:buNone/>
              <a:defRPr sz="700"/>
            </a:lvl7pPr>
            <a:lvl8pPr marL="2468789" indent="0">
              <a:buNone/>
              <a:defRPr sz="700"/>
            </a:lvl8pPr>
            <a:lvl9pPr marL="282147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902" y="3520440"/>
            <a:ext cx="5760720" cy="41560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902" y="449368"/>
            <a:ext cx="5760720" cy="3017520"/>
          </a:xfrm>
        </p:spPr>
        <p:txBody>
          <a:bodyPr/>
          <a:lstStyle>
            <a:lvl1pPr marL="0" indent="0">
              <a:buNone/>
              <a:defRPr sz="2500"/>
            </a:lvl1pPr>
            <a:lvl2pPr marL="352684" indent="0">
              <a:buNone/>
              <a:defRPr sz="2200"/>
            </a:lvl2pPr>
            <a:lvl3pPr marL="705368" indent="0">
              <a:buNone/>
              <a:defRPr sz="1900"/>
            </a:lvl3pPr>
            <a:lvl4pPr marL="1058052" indent="0">
              <a:buNone/>
              <a:defRPr sz="1500"/>
            </a:lvl4pPr>
            <a:lvl5pPr marL="1410736" indent="0">
              <a:buNone/>
              <a:defRPr sz="1500"/>
            </a:lvl5pPr>
            <a:lvl6pPr marL="1763420" indent="0">
              <a:buNone/>
              <a:defRPr sz="1500"/>
            </a:lvl6pPr>
            <a:lvl7pPr marL="2116104" indent="0">
              <a:buNone/>
              <a:defRPr sz="1500"/>
            </a:lvl7pPr>
            <a:lvl8pPr marL="2468789" indent="0">
              <a:buNone/>
              <a:defRPr sz="1500"/>
            </a:lvl8pPr>
            <a:lvl9pPr marL="2821473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902" y="3936048"/>
            <a:ext cx="5760720" cy="590232"/>
          </a:xfrm>
        </p:spPr>
        <p:txBody>
          <a:bodyPr/>
          <a:lstStyle>
            <a:lvl1pPr marL="0" indent="0">
              <a:buNone/>
              <a:defRPr sz="1100"/>
            </a:lvl1pPr>
            <a:lvl2pPr marL="352684" indent="0">
              <a:buNone/>
              <a:defRPr sz="900"/>
            </a:lvl2pPr>
            <a:lvl3pPr marL="705368" indent="0">
              <a:buNone/>
              <a:defRPr sz="800"/>
            </a:lvl3pPr>
            <a:lvl4pPr marL="1058052" indent="0">
              <a:buNone/>
              <a:defRPr sz="700"/>
            </a:lvl4pPr>
            <a:lvl5pPr marL="1410736" indent="0">
              <a:buNone/>
              <a:defRPr sz="700"/>
            </a:lvl5pPr>
            <a:lvl6pPr marL="1763420" indent="0">
              <a:buNone/>
              <a:defRPr sz="700"/>
            </a:lvl6pPr>
            <a:lvl7pPr marL="2116104" indent="0">
              <a:buNone/>
              <a:defRPr sz="700"/>
            </a:lvl7pPr>
            <a:lvl8pPr marL="2468789" indent="0">
              <a:buNone/>
              <a:defRPr sz="700"/>
            </a:lvl8pPr>
            <a:lvl9pPr marL="282147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5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60" y="201401"/>
            <a:ext cx="8641080" cy="838200"/>
          </a:xfrm>
          <a:prstGeom prst="rect">
            <a:avLst/>
          </a:prstGeom>
        </p:spPr>
        <p:txBody>
          <a:bodyPr vert="horz" lIns="70537" tIns="35268" rIns="70537" bIns="3526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1173480"/>
            <a:ext cx="8641080" cy="3319040"/>
          </a:xfrm>
          <a:prstGeom prst="rect">
            <a:avLst/>
          </a:prstGeom>
        </p:spPr>
        <p:txBody>
          <a:bodyPr vert="horz" lIns="70537" tIns="35268" rIns="70537" bIns="3526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060" y="4661324"/>
            <a:ext cx="2240280" cy="267758"/>
          </a:xfrm>
          <a:prstGeom prst="rect">
            <a:avLst/>
          </a:prstGeom>
        </p:spPr>
        <p:txBody>
          <a:bodyPr vert="horz" lIns="70537" tIns="35268" rIns="70537" bIns="35268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3DAA-7C3A-48B9-80E7-776DB5EFEC5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0410" y="4661324"/>
            <a:ext cx="3040380" cy="267758"/>
          </a:xfrm>
          <a:prstGeom prst="rect">
            <a:avLst/>
          </a:prstGeom>
        </p:spPr>
        <p:txBody>
          <a:bodyPr vert="horz" lIns="70537" tIns="35268" rIns="70537" bIns="35268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0860" y="4661324"/>
            <a:ext cx="2240280" cy="267758"/>
          </a:xfrm>
          <a:prstGeom prst="rect">
            <a:avLst/>
          </a:prstGeom>
        </p:spPr>
        <p:txBody>
          <a:bodyPr vert="horz" lIns="70537" tIns="35268" rIns="70537" bIns="35268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9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05368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513" indent="-264513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73112" indent="-220428" algn="l" defTabSz="705368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81710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394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87078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39762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92447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45131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97815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2684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05368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58052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10736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63420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16104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68789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21473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96" t="25195" r="9938" b="10091"/>
          <a:stretch/>
        </p:blipFill>
        <p:spPr bwMode="auto">
          <a:xfrm>
            <a:off x="121443" y="147638"/>
            <a:ext cx="7086600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133600" y="2057400"/>
            <a:ext cx="685800" cy="914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72" t="27083" r="30673" b="13542"/>
          <a:stretch/>
        </p:blipFill>
        <p:spPr bwMode="auto">
          <a:xfrm>
            <a:off x="7315200" y="147638"/>
            <a:ext cx="2171723" cy="32575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2819400" y="2971800"/>
            <a:ext cx="4475482" cy="4349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133600" y="149225"/>
            <a:ext cx="5181600" cy="19081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77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4</cp:revision>
  <dcterms:created xsi:type="dcterms:W3CDTF">2014-12-31T00:34:30Z</dcterms:created>
  <dcterms:modified xsi:type="dcterms:W3CDTF">2014-12-31T08:05:32Z</dcterms:modified>
</cp:coreProperties>
</file>