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75" d="100"/>
          <a:sy n="75" d="100"/>
        </p:scale>
        <p:origin x="-1164" y="-384"/>
      </p:cViewPr>
      <p:guideLst>
        <p:guide orient="horz" pos="158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62312"/>
            <a:ext cx="81610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849880"/>
            <a:ext cx="67208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9031" y="147850"/>
            <a:ext cx="172855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383" y="147850"/>
            <a:ext cx="5025628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8" y="3231730"/>
            <a:ext cx="81610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8" y="2131593"/>
            <a:ext cx="81610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380" y="860320"/>
            <a:ext cx="337709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490" y="860320"/>
            <a:ext cx="337709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25752"/>
            <a:ext cx="4242197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594911"/>
            <a:ext cx="4242197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5" y="1125752"/>
            <a:ext cx="4243865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5" y="1594911"/>
            <a:ext cx="4243865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00237"/>
            <a:ext cx="3158728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200240"/>
            <a:ext cx="5367338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052410"/>
            <a:ext cx="3158728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3520440"/>
            <a:ext cx="57607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449368"/>
            <a:ext cx="57607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936048"/>
            <a:ext cx="57607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73480"/>
            <a:ext cx="86410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4661324"/>
            <a:ext cx="30403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9" t="25216" r="9907" b="10113"/>
          <a:stretch/>
        </p:blipFill>
        <p:spPr bwMode="auto">
          <a:xfrm>
            <a:off x="111126" y="149225"/>
            <a:ext cx="7092949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3600" y="2057400"/>
            <a:ext cx="6858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33600" y="149225"/>
            <a:ext cx="5181600" cy="1908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2971800"/>
            <a:ext cx="4495800" cy="434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2" t="27083" r="30673" b="13542"/>
          <a:stretch/>
        </p:blipFill>
        <p:spPr bwMode="auto">
          <a:xfrm>
            <a:off x="7315200" y="149225"/>
            <a:ext cx="2171723" cy="3257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7</cp:revision>
  <dcterms:created xsi:type="dcterms:W3CDTF">2014-12-31T00:34:30Z</dcterms:created>
  <dcterms:modified xsi:type="dcterms:W3CDTF">2014-12-31T08:56:09Z</dcterms:modified>
</cp:coreProperties>
</file>