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5029200"/>
  <p:notesSz cx="6858000" cy="9144000"/>
  <p:defaultTextStyle>
    <a:defPPr>
      <a:defRPr lang="en-US"/>
    </a:defPPr>
    <a:lvl1pPr marL="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268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5368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58052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0736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6342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1610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68789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21473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612" y="-90"/>
      </p:cViewPr>
      <p:guideLst>
        <p:guide orient="horz" pos="1584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562312"/>
            <a:ext cx="816102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2849880"/>
            <a:ext cx="67208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2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8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63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6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1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9031" y="147850"/>
            <a:ext cx="1728549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383" y="147850"/>
            <a:ext cx="5025628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0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6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8" y="3231728"/>
            <a:ext cx="8161020" cy="998855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8" y="2131591"/>
            <a:ext cx="8161020" cy="11001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2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5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5805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073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634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161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6878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214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3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381" y="860320"/>
            <a:ext cx="3377089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20490" y="860320"/>
            <a:ext cx="3377089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1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01401"/>
            <a:ext cx="86410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125750"/>
            <a:ext cx="4242197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1594909"/>
            <a:ext cx="4242197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6" y="1125750"/>
            <a:ext cx="4243864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6" y="1594909"/>
            <a:ext cx="4243864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5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4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1" y="200237"/>
            <a:ext cx="3158728" cy="85217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200238"/>
            <a:ext cx="5367338" cy="429228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1" y="1052408"/>
            <a:ext cx="3158728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3520440"/>
            <a:ext cx="5760720" cy="41560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449368"/>
            <a:ext cx="5760720" cy="3017520"/>
          </a:xfrm>
        </p:spPr>
        <p:txBody>
          <a:bodyPr/>
          <a:lstStyle>
            <a:lvl1pPr marL="0" indent="0">
              <a:buNone/>
              <a:defRPr sz="2500"/>
            </a:lvl1pPr>
            <a:lvl2pPr marL="352684" indent="0">
              <a:buNone/>
              <a:defRPr sz="2200"/>
            </a:lvl2pPr>
            <a:lvl3pPr marL="705368" indent="0">
              <a:buNone/>
              <a:defRPr sz="1900"/>
            </a:lvl3pPr>
            <a:lvl4pPr marL="1058052" indent="0">
              <a:buNone/>
              <a:defRPr sz="1500"/>
            </a:lvl4pPr>
            <a:lvl5pPr marL="1410736" indent="0">
              <a:buNone/>
              <a:defRPr sz="1500"/>
            </a:lvl5pPr>
            <a:lvl6pPr marL="1763420" indent="0">
              <a:buNone/>
              <a:defRPr sz="1500"/>
            </a:lvl6pPr>
            <a:lvl7pPr marL="2116104" indent="0">
              <a:buNone/>
              <a:defRPr sz="1500"/>
            </a:lvl7pPr>
            <a:lvl8pPr marL="2468789" indent="0">
              <a:buNone/>
              <a:defRPr sz="1500"/>
            </a:lvl8pPr>
            <a:lvl9pPr marL="282147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3936048"/>
            <a:ext cx="5760720" cy="590232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5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201401"/>
            <a:ext cx="8641080" cy="838200"/>
          </a:xfrm>
          <a:prstGeom prst="rect">
            <a:avLst/>
          </a:prstGeom>
        </p:spPr>
        <p:txBody>
          <a:bodyPr vert="horz" lIns="70537" tIns="35268" rIns="70537" bIns="3526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173480"/>
            <a:ext cx="8641080" cy="3319040"/>
          </a:xfrm>
          <a:prstGeom prst="rect">
            <a:avLst/>
          </a:prstGeom>
        </p:spPr>
        <p:txBody>
          <a:bodyPr vert="horz" lIns="70537" tIns="35268" rIns="70537" bIns="352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4661324"/>
            <a:ext cx="22402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4661324"/>
            <a:ext cx="30403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4661324"/>
            <a:ext cx="22402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9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5368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13" indent="-264513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3112" indent="-220428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1710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94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87078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9762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2447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5131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97815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268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5368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8052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36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42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10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789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21473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2" t="26042" r="32513" b="13672"/>
          <a:stretch/>
        </p:blipFill>
        <p:spPr bwMode="auto">
          <a:xfrm>
            <a:off x="7294880" y="147637"/>
            <a:ext cx="2192043" cy="32591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6" t="26270" r="10871" b="11166"/>
          <a:stretch/>
        </p:blipFill>
        <p:spPr bwMode="auto">
          <a:xfrm>
            <a:off x="121443" y="147637"/>
            <a:ext cx="70866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33600" y="2057400"/>
            <a:ext cx="685800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9400" y="2971800"/>
            <a:ext cx="4475482" cy="4349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133600" y="149225"/>
            <a:ext cx="5161280" cy="1908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7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5</cp:revision>
  <dcterms:created xsi:type="dcterms:W3CDTF">2014-12-31T00:34:30Z</dcterms:created>
  <dcterms:modified xsi:type="dcterms:W3CDTF">2015-01-03T23:12:53Z</dcterms:modified>
</cp:coreProperties>
</file>