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5029200"/>
  <p:notesSz cx="6858000" cy="9144000"/>
  <p:defaultTextStyle>
    <a:defPPr>
      <a:defRPr lang="en-US"/>
    </a:defPPr>
    <a:lvl1pPr marL="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268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5368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58052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0736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63420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16104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68789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21473" algn="l" defTabSz="705368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38" autoAdjust="0"/>
  </p:normalViewPr>
  <p:slideViewPr>
    <p:cSldViewPr>
      <p:cViewPr varScale="1">
        <p:scale>
          <a:sx n="93" d="100"/>
          <a:sy n="93" d="100"/>
        </p:scale>
        <p:origin x="-594" y="-102"/>
      </p:cViewPr>
      <p:guideLst>
        <p:guide orient="horz" pos="158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62312"/>
            <a:ext cx="816102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0" y="2849880"/>
            <a:ext cx="672084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2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63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6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1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9031" y="147850"/>
            <a:ext cx="172855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383" y="147850"/>
            <a:ext cx="5025628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0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8" y="3231730"/>
            <a:ext cx="8161020" cy="998855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8" y="2131593"/>
            <a:ext cx="8161020" cy="11001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26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53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580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073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634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1610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6878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2147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3380" y="860320"/>
            <a:ext cx="337709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0490" y="860320"/>
            <a:ext cx="3377090" cy="243427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25752"/>
            <a:ext cx="4242197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1594911"/>
            <a:ext cx="4242197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5" y="1125752"/>
            <a:ext cx="4243865" cy="469159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2684" indent="0">
              <a:buNone/>
              <a:defRPr sz="1500" b="1"/>
            </a:lvl2pPr>
            <a:lvl3pPr marL="705368" indent="0">
              <a:buNone/>
              <a:defRPr sz="1400" b="1"/>
            </a:lvl3pPr>
            <a:lvl4pPr marL="1058052" indent="0">
              <a:buNone/>
              <a:defRPr sz="1200" b="1"/>
            </a:lvl4pPr>
            <a:lvl5pPr marL="1410736" indent="0">
              <a:buNone/>
              <a:defRPr sz="1200" b="1"/>
            </a:lvl5pPr>
            <a:lvl6pPr marL="1763420" indent="0">
              <a:buNone/>
              <a:defRPr sz="1200" b="1"/>
            </a:lvl6pPr>
            <a:lvl7pPr marL="2116104" indent="0">
              <a:buNone/>
              <a:defRPr sz="1200" b="1"/>
            </a:lvl7pPr>
            <a:lvl8pPr marL="2468789" indent="0">
              <a:buNone/>
              <a:defRPr sz="1200" b="1"/>
            </a:lvl8pPr>
            <a:lvl9pPr marL="2821473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5" y="1594911"/>
            <a:ext cx="4243865" cy="2897611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5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200237"/>
            <a:ext cx="3158728" cy="85217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3" y="200240"/>
            <a:ext cx="5367338" cy="429228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052410"/>
            <a:ext cx="3158728" cy="3440113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2" y="3520440"/>
            <a:ext cx="5760720" cy="41560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2" y="449368"/>
            <a:ext cx="5760720" cy="3017520"/>
          </a:xfrm>
        </p:spPr>
        <p:txBody>
          <a:bodyPr/>
          <a:lstStyle>
            <a:lvl1pPr marL="0" indent="0">
              <a:buNone/>
              <a:defRPr sz="2500"/>
            </a:lvl1pPr>
            <a:lvl2pPr marL="352684" indent="0">
              <a:buNone/>
              <a:defRPr sz="2200"/>
            </a:lvl2pPr>
            <a:lvl3pPr marL="705368" indent="0">
              <a:buNone/>
              <a:defRPr sz="1900"/>
            </a:lvl3pPr>
            <a:lvl4pPr marL="1058052" indent="0">
              <a:buNone/>
              <a:defRPr sz="1500"/>
            </a:lvl4pPr>
            <a:lvl5pPr marL="1410736" indent="0">
              <a:buNone/>
              <a:defRPr sz="1500"/>
            </a:lvl5pPr>
            <a:lvl6pPr marL="1763420" indent="0">
              <a:buNone/>
              <a:defRPr sz="1500"/>
            </a:lvl6pPr>
            <a:lvl7pPr marL="2116104" indent="0">
              <a:buNone/>
              <a:defRPr sz="1500"/>
            </a:lvl7pPr>
            <a:lvl8pPr marL="2468789" indent="0">
              <a:buNone/>
              <a:defRPr sz="1500"/>
            </a:lvl8pPr>
            <a:lvl9pPr marL="28214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2" y="3936048"/>
            <a:ext cx="5760720" cy="590232"/>
          </a:xfrm>
        </p:spPr>
        <p:txBody>
          <a:bodyPr/>
          <a:lstStyle>
            <a:lvl1pPr marL="0" indent="0">
              <a:buNone/>
              <a:defRPr sz="1100"/>
            </a:lvl1pPr>
            <a:lvl2pPr marL="352684" indent="0">
              <a:buNone/>
              <a:defRPr sz="900"/>
            </a:lvl2pPr>
            <a:lvl3pPr marL="705368" indent="0">
              <a:buNone/>
              <a:defRPr sz="800"/>
            </a:lvl3pPr>
            <a:lvl4pPr marL="1058052" indent="0">
              <a:buNone/>
              <a:defRPr sz="700"/>
            </a:lvl4pPr>
            <a:lvl5pPr marL="1410736" indent="0">
              <a:buNone/>
              <a:defRPr sz="700"/>
            </a:lvl5pPr>
            <a:lvl6pPr marL="1763420" indent="0">
              <a:buNone/>
              <a:defRPr sz="700"/>
            </a:lvl6pPr>
            <a:lvl7pPr marL="2116104" indent="0">
              <a:buNone/>
              <a:defRPr sz="700"/>
            </a:lvl7pPr>
            <a:lvl8pPr marL="2468789" indent="0">
              <a:buNone/>
              <a:defRPr sz="700"/>
            </a:lvl8pPr>
            <a:lvl9pPr marL="2821473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01401"/>
            <a:ext cx="8641080" cy="838200"/>
          </a:xfrm>
          <a:prstGeom prst="rect">
            <a:avLst/>
          </a:prstGeom>
        </p:spPr>
        <p:txBody>
          <a:bodyPr vert="horz" lIns="70537" tIns="35268" rIns="70537" bIns="352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173480"/>
            <a:ext cx="8641080" cy="3319040"/>
          </a:xfrm>
          <a:prstGeom prst="rect">
            <a:avLst/>
          </a:prstGeom>
        </p:spPr>
        <p:txBody>
          <a:bodyPr vert="horz" lIns="70537" tIns="35268" rIns="70537" bIns="352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3DAA-7C3A-48B9-80E7-776DB5EFEC51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0" y="4661324"/>
            <a:ext cx="30403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4661324"/>
            <a:ext cx="2240280" cy="267758"/>
          </a:xfrm>
          <a:prstGeom prst="rect">
            <a:avLst/>
          </a:prstGeom>
        </p:spPr>
        <p:txBody>
          <a:bodyPr vert="horz" lIns="70537" tIns="35268" rIns="70537" bIns="352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1F3F-3608-40AF-BAAC-6B3CCF6CD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5368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13" indent="-264513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3112" indent="-220428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1710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94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87078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9762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92447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45131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97815" indent="-176342" algn="l" defTabSz="705368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5368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8052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0736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420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104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68789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21473" algn="l" defTabSz="705368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78" t="25216" r="9981" b="10157"/>
          <a:stretch/>
        </p:blipFill>
        <p:spPr bwMode="auto">
          <a:xfrm>
            <a:off x="115887" y="149225"/>
            <a:ext cx="7083425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33600" y="2057400"/>
            <a:ext cx="685800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33600" y="149225"/>
            <a:ext cx="5181600" cy="19081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2971800"/>
            <a:ext cx="4495800" cy="434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09" t="29297" r="29136" b="11458"/>
          <a:stretch/>
        </p:blipFill>
        <p:spPr bwMode="auto">
          <a:xfrm>
            <a:off x="7315200" y="149225"/>
            <a:ext cx="2174945" cy="325526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Hernan</dc:creator>
  <cp:lastModifiedBy>Hernan</cp:lastModifiedBy>
  <cp:revision>9</cp:revision>
  <dcterms:created xsi:type="dcterms:W3CDTF">2014-12-31T00:34:30Z</dcterms:created>
  <dcterms:modified xsi:type="dcterms:W3CDTF">2015-01-04T03:48:20Z</dcterms:modified>
</cp:coreProperties>
</file>