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>
        <p:scale>
          <a:sx n="400" d="100"/>
          <a:sy n="400" d="100"/>
        </p:scale>
        <p:origin x="2640" y="3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E339-14C0-4D06-8167-60AE474FD6B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A4F5-C35F-489E-8FD3-8192D4E5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28126" r="25623" b="14583"/>
          <a:stretch/>
        </p:blipFill>
        <p:spPr bwMode="auto">
          <a:xfrm>
            <a:off x="685800" y="1600200"/>
            <a:ext cx="3352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9" t="29297" r="29136" b="11458"/>
          <a:stretch/>
        </p:blipFill>
        <p:spPr bwMode="auto">
          <a:xfrm>
            <a:off x="6629400" y="1600200"/>
            <a:ext cx="2895600" cy="433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2" t="26042" r="32513" b="13672"/>
          <a:stretch/>
        </p:blipFill>
        <p:spPr bwMode="auto">
          <a:xfrm>
            <a:off x="4876800" y="1838324"/>
            <a:ext cx="2895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4876800" y="1781175"/>
            <a:ext cx="2895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5562600" y="1790700"/>
            <a:ext cx="2895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2514600" y="41148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4572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62200" y="1600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648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7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2014-12-31T07:31:12Z</dcterms:created>
  <dcterms:modified xsi:type="dcterms:W3CDTF">2015-01-06T08:40:14Z</dcterms:modified>
</cp:coreProperties>
</file>