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150" d="100"/>
          <a:sy n="150" d="100"/>
        </p:scale>
        <p:origin x="1140" y="-72"/>
      </p:cViewPr>
      <p:guideLst>
        <p:guide orient="horz" pos="158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B017B-1ED5-4DA9-9862-2DC6CD6FBFC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3" y="685800"/>
            <a:ext cx="654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036EF-2FEA-4505-A275-099B644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036EF-2FEA-4505-A275-099B6446E9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1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62312"/>
            <a:ext cx="81610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2849880"/>
            <a:ext cx="67208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9031" y="147850"/>
            <a:ext cx="172855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383" y="147850"/>
            <a:ext cx="5025628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8" y="3231730"/>
            <a:ext cx="81610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8" y="2131593"/>
            <a:ext cx="81610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380" y="860320"/>
            <a:ext cx="337709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0490" y="860320"/>
            <a:ext cx="337709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25752"/>
            <a:ext cx="4242197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1594911"/>
            <a:ext cx="4242197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5" y="1125752"/>
            <a:ext cx="4243865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5" y="1594911"/>
            <a:ext cx="4243865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200237"/>
            <a:ext cx="3158728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200240"/>
            <a:ext cx="5367338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052410"/>
            <a:ext cx="3158728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3520440"/>
            <a:ext cx="57607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449368"/>
            <a:ext cx="57607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3936048"/>
            <a:ext cx="57607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73480"/>
            <a:ext cx="86410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4661324"/>
            <a:ext cx="30403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7" t="25521" r="5539" b="9809"/>
          <a:stretch/>
        </p:blipFill>
        <p:spPr bwMode="auto">
          <a:xfrm>
            <a:off x="111126" y="149224"/>
            <a:ext cx="7092950" cy="47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204076" y="847226"/>
                <a:ext cx="2320924" cy="5243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&gt;0→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076" y="847226"/>
                <a:ext cx="2320924" cy="5243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04075" y="1571971"/>
                <a:ext cx="2320924" cy="561629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/>
                              <a:ea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075" y="1571971"/>
                <a:ext cx="2320924" cy="5616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040438" y="1109413"/>
            <a:ext cx="1163638" cy="3383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>
            <a:off x="4876800" y="411989"/>
            <a:ext cx="2327276" cy="6974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1"/>
          </p:cNvCxnSpPr>
          <p:nvPr/>
        </p:nvCxnSpPr>
        <p:spPr>
          <a:xfrm flipH="1">
            <a:off x="5486400" y="1852786"/>
            <a:ext cx="1717675" cy="50941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0" y="3429000"/>
            <a:ext cx="12954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04076" y="150379"/>
                <a:ext cx="2320924" cy="52322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0→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076" y="150379"/>
                <a:ext cx="232092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12</cp:revision>
  <dcterms:created xsi:type="dcterms:W3CDTF">2014-12-31T00:34:30Z</dcterms:created>
  <dcterms:modified xsi:type="dcterms:W3CDTF">2015-01-04T02:41:34Z</dcterms:modified>
</cp:coreProperties>
</file>