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7" autoAdjust="0"/>
  </p:normalViewPr>
  <p:slideViewPr>
    <p:cSldViewPr>
      <p:cViewPr varScale="1">
        <p:scale>
          <a:sx n="87" d="100"/>
          <a:sy n="87" d="100"/>
        </p:scale>
        <p:origin x="-1344" y="-90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31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4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99" y="860320"/>
            <a:ext cx="2573021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1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3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12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19" y="1125753"/>
            <a:ext cx="3233421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19" y="1594912"/>
            <a:ext cx="3233421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00241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11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6" t="25032" r="9931" b="10026"/>
          <a:stretch/>
        </p:blipFill>
        <p:spPr bwMode="auto">
          <a:xfrm>
            <a:off x="107950" y="139304"/>
            <a:ext cx="7099301" cy="475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10</cp:revision>
  <dcterms:created xsi:type="dcterms:W3CDTF">2014-12-31T00:34:30Z</dcterms:created>
  <dcterms:modified xsi:type="dcterms:W3CDTF">2015-01-07T17:33:02Z</dcterms:modified>
</cp:coreProperties>
</file>