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7" autoAdjust="0"/>
  </p:normalViewPr>
  <p:slideViewPr>
    <p:cSldViewPr>
      <p:cViewPr>
        <p:scale>
          <a:sx n="75" d="100"/>
          <a:sy n="75" d="100"/>
        </p:scale>
        <p:origin x="-1716" y="-324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47850"/>
            <a:ext cx="131699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47850"/>
            <a:ext cx="382905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31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4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099" y="860320"/>
            <a:ext cx="2573021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860320"/>
            <a:ext cx="2573021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3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12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19" y="1125753"/>
            <a:ext cx="3233421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19" y="1594912"/>
            <a:ext cx="3233421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00241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11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9" t="25216" r="9907" b="10113"/>
          <a:stretch/>
        </p:blipFill>
        <p:spPr bwMode="auto">
          <a:xfrm>
            <a:off x="111126" y="149225"/>
            <a:ext cx="7092949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mond 2"/>
          <p:cNvSpPr/>
          <p:nvPr/>
        </p:nvSpPr>
        <p:spPr>
          <a:xfrm>
            <a:off x="3962400" y="2400300"/>
            <a:ext cx="152400" cy="2286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2074069" y="2400300"/>
            <a:ext cx="152400" cy="2286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5155406" y="421481"/>
            <a:ext cx="304800" cy="762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3124200" y="3276600"/>
            <a:ext cx="304800" cy="762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52600" y="2133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57600" y="2133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26806" y="78581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95600" y="29718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8</cp:revision>
  <dcterms:created xsi:type="dcterms:W3CDTF">2014-12-31T00:34:30Z</dcterms:created>
  <dcterms:modified xsi:type="dcterms:W3CDTF">2015-01-04T06:48:25Z</dcterms:modified>
</cp:coreProperties>
</file>