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0258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40515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10773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81031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51288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21546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91803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62061" algn="l" defTabSz="9405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0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1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1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9" y="219075"/>
            <a:ext cx="1646238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7" y="219075"/>
            <a:ext cx="4786313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02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405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07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1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1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215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918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620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1279526"/>
            <a:ext cx="321627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1279526"/>
            <a:ext cx="3216275" cy="362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70258" indent="0">
              <a:buNone/>
              <a:defRPr sz="2100" b="1"/>
            </a:lvl2pPr>
            <a:lvl3pPr marL="940515" indent="0">
              <a:buNone/>
              <a:defRPr sz="1800" b="1"/>
            </a:lvl3pPr>
            <a:lvl4pPr marL="1410773" indent="0">
              <a:buNone/>
              <a:defRPr sz="1700" b="1"/>
            </a:lvl4pPr>
            <a:lvl5pPr marL="1881031" indent="0">
              <a:buNone/>
              <a:defRPr sz="1700" b="1"/>
            </a:lvl5pPr>
            <a:lvl6pPr marL="2351288" indent="0">
              <a:buNone/>
              <a:defRPr sz="1700" b="1"/>
            </a:lvl6pPr>
            <a:lvl7pPr marL="2821546" indent="0">
              <a:buNone/>
              <a:defRPr sz="1700" b="1"/>
            </a:lvl7pPr>
            <a:lvl8pPr marL="3291803" indent="0">
              <a:buNone/>
              <a:defRPr sz="1700" b="1"/>
            </a:lvl8pPr>
            <a:lvl9pPr marL="37620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70258" indent="0">
              <a:buNone/>
              <a:defRPr sz="2100" b="1"/>
            </a:lvl2pPr>
            <a:lvl3pPr marL="940515" indent="0">
              <a:buNone/>
              <a:defRPr sz="1800" b="1"/>
            </a:lvl3pPr>
            <a:lvl4pPr marL="1410773" indent="0">
              <a:buNone/>
              <a:defRPr sz="1700" b="1"/>
            </a:lvl4pPr>
            <a:lvl5pPr marL="1881031" indent="0">
              <a:buNone/>
              <a:defRPr sz="1700" b="1"/>
            </a:lvl5pPr>
            <a:lvl6pPr marL="2351288" indent="0">
              <a:buNone/>
              <a:defRPr sz="1700" b="1"/>
            </a:lvl6pPr>
            <a:lvl7pPr marL="2821546" indent="0">
              <a:buNone/>
              <a:defRPr sz="1700" b="1"/>
            </a:lvl7pPr>
            <a:lvl8pPr marL="3291803" indent="0">
              <a:buNone/>
              <a:defRPr sz="1700" b="1"/>
            </a:lvl8pPr>
            <a:lvl9pPr marL="37620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70258" indent="0">
              <a:buNone/>
              <a:defRPr sz="1300"/>
            </a:lvl2pPr>
            <a:lvl3pPr marL="940515" indent="0">
              <a:buNone/>
              <a:defRPr sz="1000"/>
            </a:lvl3pPr>
            <a:lvl4pPr marL="1410773" indent="0">
              <a:buNone/>
              <a:defRPr sz="900"/>
            </a:lvl4pPr>
            <a:lvl5pPr marL="1881031" indent="0">
              <a:buNone/>
              <a:defRPr sz="900"/>
            </a:lvl5pPr>
            <a:lvl6pPr marL="2351288" indent="0">
              <a:buNone/>
              <a:defRPr sz="900"/>
            </a:lvl6pPr>
            <a:lvl7pPr marL="2821546" indent="0">
              <a:buNone/>
              <a:defRPr sz="900"/>
            </a:lvl7pPr>
            <a:lvl8pPr marL="3291803" indent="0">
              <a:buNone/>
              <a:defRPr sz="900"/>
            </a:lvl8pPr>
            <a:lvl9pPr marL="37620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0258" indent="0">
              <a:buNone/>
              <a:defRPr sz="2800"/>
            </a:lvl2pPr>
            <a:lvl3pPr marL="940515" indent="0">
              <a:buNone/>
              <a:defRPr sz="2400"/>
            </a:lvl3pPr>
            <a:lvl4pPr marL="1410773" indent="0">
              <a:buNone/>
              <a:defRPr sz="2100"/>
            </a:lvl4pPr>
            <a:lvl5pPr marL="1881031" indent="0">
              <a:buNone/>
              <a:defRPr sz="2100"/>
            </a:lvl5pPr>
            <a:lvl6pPr marL="2351288" indent="0">
              <a:buNone/>
              <a:defRPr sz="2100"/>
            </a:lvl6pPr>
            <a:lvl7pPr marL="2821546" indent="0">
              <a:buNone/>
              <a:defRPr sz="2100"/>
            </a:lvl7pPr>
            <a:lvl8pPr marL="3291803" indent="0">
              <a:buNone/>
              <a:defRPr sz="2100"/>
            </a:lvl8pPr>
            <a:lvl9pPr marL="3762061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70258" indent="0">
              <a:buNone/>
              <a:defRPr sz="1300"/>
            </a:lvl2pPr>
            <a:lvl3pPr marL="940515" indent="0">
              <a:buNone/>
              <a:defRPr sz="1000"/>
            </a:lvl3pPr>
            <a:lvl4pPr marL="1410773" indent="0">
              <a:buNone/>
              <a:defRPr sz="900"/>
            </a:lvl4pPr>
            <a:lvl5pPr marL="1881031" indent="0">
              <a:buNone/>
              <a:defRPr sz="900"/>
            </a:lvl5pPr>
            <a:lvl6pPr marL="2351288" indent="0">
              <a:buNone/>
              <a:defRPr sz="900"/>
            </a:lvl6pPr>
            <a:lvl7pPr marL="2821546" indent="0">
              <a:buNone/>
              <a:defRPr sz="900"/>
            </a:lvl7pPr>
            <a:lvl8pPr marL="3291803" indent="0">
              <a:buNone/>
              <a:defRPr sz="900"/>
            </a:lvl8pPr>
            <a:lvl9pPr marL="37620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4052" tIns="47026" rIns="94052" bIns="470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2"/>
          </a:xfrm>
          <a:prstGeom prst="rect">
            <a:avLst/>
          </a:prstGeom>
        </p:spPr>
        <p:txBody>
          <a:bodyPr vert="horz" lIns="94052" tIns="47026" rIns="94052" bIns="470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4052" tIns="47026" rIns="94052" bIns="470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27A3-543F-45A3-8AB2-CB3646113C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4052" tIns="47026" rIns="94052" bIns="470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4052" tIns="47026" rIns="94052" bIns="470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523E-8A4B-475B-8775-7BF39AC0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0515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693" indent="-352693" algn="l" defTabSz="940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4169" indent="-293911" algn="l" defTabSz="9405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02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59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417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675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932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190" indent="-235129" algn="l" defTabSz="9405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58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40515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773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031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288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546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803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061" algn="l" defTabSz="9405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0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1" y="2732732"/>
            <a:ext cx="13716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1361132"/>
            <a:ext cx="4114800" cy="4114800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2046932"/>
            <a:ext cx="2743200" cy="2743200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2160" y="812492"/>
            <a:ext cx="5212080" cy="5212080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464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675332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1" y="3607993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076700" y="23634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363400"/>
                <a:ext cx="1143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265470" y="4104332"/>
                <a:ext cx="1068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 smtClean="0">
                          <a:latin typeface="Cambria Math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0" y="4104332"/>
                <a:ext cx="10685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endCxn id="8" idx="5"/>
          </p:cNvCxnSpPr>
          <p:nvPr/>
        </p:nvCxnSpPr>
        <p:spPr>
          <a:xfrm>
            <a:off x="4648201" y="3418532"/>
            <a:ext cx="1842748" cy="184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0"/>
          </p:cNvCxnSpPr>
          <p:nvPr/>
        </p:nvCxnSpPr>
        <p:spPr>
          <a:xfrm flipV="1">
            <a:off x="4648200" y="2732732"/>
            <a:ext cx="1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6</cp:revision>
  <dcterms:created xsi:type="dcterms:W3CDTF">2014-12-14T00:47:12Z</dcterms:created>
  <dcterms:modified xsi:type="dcterms:W3CDTF">2014-12-18T06:31:27Z</dcterms:modified>
</cp:coreProperties>
</file>