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64008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24" y="-102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88397"/>
            <a:ext cx="58293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27120"/>
            <a:ext cx="48006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38549"/>
            <a:ext cx="1157288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38549"/>
            <a:ext cx="3357563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113107"/>
            <a:ext cx="5829300" cy="127127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712932"/>
            <a:ext cx="582930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394249"/>
            <a:ext cx="2257425" cy="394271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394249"/>
            <a:ext cx="2257425" cy="394271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32772"/>
            <a:ext cx="3030141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029883"/>
            <a:ext cx="3030141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432772"/>
            <a:ext cx="3031331" cy="59711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9883"/>
            <a:ext cx="3031331" cy="368786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54847"/>
            <a:ext cx="2256235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54847"/>
            <a:ext cx="3833813" cy="546290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339427"/>
            <a:ext cx="2256235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8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480560"/>
            <a:ext cx="411480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571923"/>
            <a:ext cx="411480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009515"/>
            <a:ext cx="411480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56329"/>
            <a:ext cx="6172200" cy="10668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93521"/>
            <a:ext cx="6172200" cy="4224232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5932594"/>
            <a:ext cx="16002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0A4C-4922-4209-B7F2-00BAB87EDA2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5932594"/>
            <a:ext cx="21717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5932594"/>
            <a:ext cx="1600200" cy="34078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A10C-F83A-4502-B20D-E038B050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ernan\Desktop\diffuser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t="17620" r="25597" b="5238"/>
          <a:stretch/>
        </p:blipFill>
        <p:spPr bwMode="auto">
          <a:xfrm>
            <a:off x="85325" y="114335"/>
            <a:ext cx="6687350" cy="61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2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2014-12-22T04:41:24Z</dcterms:created>
  <dcterms:modified xsi:type="dcterms:W3CDTF">2014-12-22T04:42:27Z</dcterms:modified>
</cp:coreProperties>
</file>