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24" y="-102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88397"/>
            <a:ext cx="58293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27120"/>
            <a:ext cx="48006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38549"/>
            <a:ext cx="1157288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38549"/>
            <a:ext cx="3357563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113107"/>
            <a:ext cx="5829300" cy="127127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712932"/>
            <a:ext cx="582930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394249"/>
            <a:ext cx="2257425" cy="394271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394249"/>
            <a:ext cx="2257425" cy="394271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32772"/>
            <a:ext cx="3030141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029883"/>
            <a:ext cx="3030141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432772"/>
            <a:ext cx="3031331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9883"/>
            <a:ext cx="3031331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4847"/>
            <a:ext cx="2256235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54847"/>
            <a:ext cx="3833813" cy="546290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339427"/>
            <a:ext cx="2256235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480560"/>
            <a:ext cx="411480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571923"/>
            <a:ext cx="411480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009515"/>
            <a:ext cx="411480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93521"/>
            <a:ext cx="6172200" cy="4224232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932594"/>
            <a:ext cx="16002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FD54-61DA-4DA6-B09F-520C27118449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932594"/>
            <a:ext cx="21717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932594"/>
            <a:ext cx="16002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2733-98E1-49B3-AE4A-31CC05B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Hernan\Desktop\diffuser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16926" r="25436" b="5569"/>
          <a:stretch/>
        </p:blipFill>
        <p:spPr bwMode="auto">
          <a:xfrm>
            <a:off x="69560" y="99813"/>
            <a:ext cx="6718880" cy="62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5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2014-12-22T04:41:34Z</dcterms:created>
  <dcterms:modified xsi:type="dcterms:W3CDTF">2014-12-22T04:43:09Z</dcterms:modified>
</cp:coreProperties>
</file>