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14" y="-204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057-B13F-4A5B-8D90-3C83504A7C33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8D0A-CC75-4270-B67B-B3D89244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057-B13F-4A5B-8D90-3C83504A7C33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8D0A-CC75-4270-B67B-B3D89244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3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55589"/>
            <a:ext cx="1157288" cy="5462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255589"/>
            <a:ext cx="3357563" cy="5462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057-B13F-4A5B-8D90-3C83504A7C33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8D0A-CC75-4270-B67B-B3D89244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4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057-B13F-4A5B-8D90-3C83504A7C33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8D0A-CC75-4270-B67B-B3D89244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0"/>
            <a:ext cx="5829300" cy="1362075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057-B13F-4A5B-8D90-3C83504A7C33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8D0A-CC75-4270-B67B-B3D89244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1493839"/>
            <a:ext cx="2257425" cy="422433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1493839"/>
            <a:ext cx="2257425" cy="422433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057-B13F-4A5B-8D90-3C83504A7C33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8D0A-CC75-4270-B67B-B3D89244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535113"/>
            <a:ext cx="303133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174875"/>
            <a:ext cx="3031331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057-B13F-4A5B-8D90-3C83504A7C33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8D0A-CC75-4270-B67B-B3D89244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0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057-B13F-4A5B-8D90-3C83504A7C33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8D0A-CC75-4270-B67B-B3D89244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057-B13F-4A5B-8D90-3C83504A7C33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8D0A-CC75-4270-B67B-B3D89244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6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73050"/>
            <a:ext cx="2256235" cy="116205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73051"/>
            <a:ext cx="3833813" cy="58531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435101"/>
            <a:ext cx="2256235" cy="4691063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057-B13F-4A5B-8D90-3C83504A7C33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8D0A-CC75-4270-B67B-B3D89244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3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057-B13F-4A5B-8D90-3C83504A7C33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8D0A-CC75-4270-B67B-B3D89244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4057-B13F-4A5B-8D90-3C83504A7C33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8D0A-CC75-4270-B67B-B3D89244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6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Hernan\Desktop\diffuser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2" t="17234" r="24999" b="3659"/>
          <a:stretch/>
        </p:blipFill>
        <p:spPr bwMode="auto">
          <a:xfrm>
            <a:off x="0" y="4762"/>
            <a:ext cx="6853237" cy="63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48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2014-12-22T05:09:29Z</dcterms:created>
  <dcterms:modified xsi:type="dcterms:W3CDTF">2014-12-22T05:22:05Z</dcterms:modified>
</cp:coreProperties>
</file>