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2" y="-9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55589"/>
            <a:ext cx="1157288" cy="5462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255589"/>
            <a:ext cx="3357563" cy="5462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0"/>
            <a:ext cx="5829300" cy="136207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1493839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1493839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1"/>
            <a:ext cx="3833813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1"/>
            <a:ext cx="2256235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5D43-9DE9-4C0F-9758-056C7CEC11E6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178F-AFA8-4CD2-A417-AC6A34A7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ernan\Desktop\diffuser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16715" r="24999" b="3660"/>
          <a:stretch/>
        </p:blipFill>
        <p:spPr bwMode="auto">
          <a:xfrm>
            <a:off x="16669" y="0"/>
            <a:ext cx="6824662" cy="63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ernan\Desktop\pipebdend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7511" r="81207" b="39334"/>
          <a:stretch/>
        </p:blipFill>
        <p:spPr bwMode="auto">
          <a:xfrm rot="5400000">
            <a:off x="3227470" y="4875927"/>
            <a:ext cx="403065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26397" y="5953780"/>
                <a:ext cx="596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97" y="5953780"/>
                <a:ext cx="5965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77276" y="5953780"/>
                <a:ext cx="804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8.0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76" y="5953780"/>
                <a:ext cx="80432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98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2014-12-22T05:09:30Z</dcterms:created>
  <dcterms:modified xsi:type="dcterms:W3CDTF">2014-12-22T05:22:30Z</dcterms:modified>
</cp:coreProperties>
</file>