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2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4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1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95AA-13A0-4D0C-A57F-0DD62C1C2AE5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5699-E178-4BB8-A2F7-E0DD9BC4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Hernan\Desktop\diffuser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2" t="17920" r="25062" b="5333"/>
          <a:stretch/>
        </p:blipFill>
        <p:spPr bwMode="auto">
          <a:xfrm>
            <a:off x="1202541" y="377768"/>
            <a:ext cx="6807642" cy="61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964261" y="609600"/>
            <a:ext cx="265339" cy="43997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745748" y="2624795"/>
                <a:ext cx="70236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748" y="2624795"/>
                <a:ext cx="702364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5181600" y="5151479"/>
            <a:ext cx="2782660" cy="14779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31692" y="5724283"/>
                <a:ext cx="7025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692" y="5724283"/>
                <a:ext cx="70250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5304" y="1572023"/>
                <a:ext cx="1200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r>
                        <a:rPr lang="en-US" b="0" i="1" smtClean="0">
                          <a:latin typeface="Cambria Math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4" y="1572023"/>
                <a:ext cx="120097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974737" y="2057400"/>
                <a:ext cx="1071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737" y="2057400"/>
                <a:ext cx="10717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181810" y="5281200"/>
            <a:ext cx="3175221" cy="134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67058" y="5650468"/>
                <a:ext cx="7023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58" y="5650468"/>
                <a:ext cx="70236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5740714" y="2624795"/>
            <a:ext cx="28235" cy="17327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06691" y="3202075"/>
                <a:ext cx="468046" cy="8194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691" y="3202075"/>
                <a:ext cx="468046" cy="81945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1568" y="5814536"/>
            <a:ext cx="1446232" cy="1043464"/>
            <a:chOff x="123825" y="4888468"/>
            <a:chExt cx="1446232" cy="1043464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857250" y="5183746"/>
              <a:ext cx="0" cy="4569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57250" y="5635387"/>
              <a:ext cx="381000" cy="7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76250" y="5635386"/>
              <a:ext cx="381000" cy="888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76275" y="4888468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5" y="4888468"/>
                  <a:ext cx="36195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208107" y="5562600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107" y="5562600"/>
                  <a:ext cx="3619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3825" y="5562600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Z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5" y="5562600"/>
                  <a:ext cx="3619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650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Diffuser</dc:title>
  <dc:creator>Hernan</dc:creator>
  <cp:lastModifiedBy>Hernan</cp:lastModifiedBy>
  <cp:revision>8</cp:revision>
  <dcterms:created xsi:type="dcterms:W3CDTF">2014-12-21T22:41:18Z</dcterms:created>
  <dcterms:modified xsi:type="dcterms:W3CDTF">2014-12-21T23:29:40Z</dcterms:modified>
</cp:coreProperties>
</file>