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772400" cy="5486400"/>
  <p:notesSz cx="6858000" cy="9144000"/>
  <p:defaultTextStyle>
    <a:defPPr>
      <a:defRPr lang="en-US"/>
    </a:defPPr>
    <a:lvl1pPr marL="0" algn="l" defTabSz="75746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78733" algn="l" defTabSz="75746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57465" algn="l" defTabSz="75746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36200" algn="l" defTabSz="75746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14933" algn="l" defTabSz="75746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893665" algn="l" defTabSz="75746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72398" algn="l" defTabSz="75746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51130" algn="l" defTabSz="75746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29864" algn="l" defTabSz="75746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356" y="-84"/>
      </p:cViewPr>
      <p:guideLst>
        <p:guide orient="horz" pos="172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704342"/>
            <a:ext cx="660654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3108960"/>
            <a:ext cx="544068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8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7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6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4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36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72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51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9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1C45-A39E-479B-8EE9-44E500071175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BEEB-B07D-4F69-A19A-E2D7D36E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3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1C45-A39E-479B-8EE9-44E500071175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BEEB-B07D-4F69-A19A-E2D7D36E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0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26243" y="204473"/>
            <a:ext cx="1311593" cy="43700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1467" y="204473"/>
            <a:ext cx="3805238" cy="43700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1C45-A39E-479B-8EE9-44E500071175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BEEB-B07D-4F69-A19A-E2D7D36E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6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1C45-A39E-479B-8EE9-44E500071175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BEEB-B07D-4F69-A19A-E2D7D36E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3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3525520"/>
            <a:ext cx="6606540" cy="1089660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2325372"/>
            <a:ext cx="6606540" cy="1200150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7873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5746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36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1493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8936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723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6511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298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1C45-A39E-479B-8EE9-44E500071175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BEEB-B07D-4F69-A19A-E2D7D36E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1468" y="1195073"/>
            <a:ext cx="2558415" cy="337947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9423" y="1195073"/>
            <a:ext cx="2558415" cy="337947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1C45-A39E-479B-8EE9-44E500071175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BEEB-B07D-4F69-A19A-E2D7D36E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8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219711"/>
            <a:ext cx="699516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2" y="1228092"/>
            <a:ext cx="3434160" cy="511809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8733" indent="0">
              <a:buNone/>
              <a:defRPr sz="1700" b="1"/>
            </a:lvl2pPr>
            <a:lvl3pPr marL="757465" indent="0">
              <a:buNone/>
              <a:defRPr sz="1500" b="1"/>
            </a:lvl3pPr>
            <a:lvl4pPr marL="1136200" indent="0">
              <a:buNone/>
              <a:defRPr sz="1300" b="1"/>
            </a:lvl4pPr>
            <a:lvl5pPr marL="1514933" indent="0">
              <a:buNone/>
              <a:defRPr sz="1300" b="1"/>
            </a:lvl5pPr>
            <a:lvl6pPr marL="1893665" indent="0">
              <a:buNone/>
              <a:defRPr sz="1300" b="1"/>
            </a:lvl6pPr>
            <a:lvl7pPr marL="2272398" indent="0">
              <a:buNone/>
              <a:defRPr sz="1300" b="1"/>
            </a:lvl7pPr>
            <a:lvl8pPr marL="2651130" indent="0">
              <a:buNone/>
              <a:defRPr sz="1300" b="1"/>
            </a:lvl8pPr>
            <a:lvl9pPr marL="3029864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2" y="1739901"/>
            <a:ext cx="3434160" cy="316103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3" y="1228092"/>
            <a:ext cx="3435508" cy="511809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8733" indent="0">
              <a:buNone/>
              <a:defRPr sz="1700" b="1"/>
            </a:lvl2pPr>
            <a:lvl3pPr marL="757465" indent="0">
              <a:buNone/>
              <a:defRPr sz="1500" b="1"/>
            </a:lvl3pPr>
            <a:lvl4pPr marL="1136200" indent="0">
              <a:buNone/>
              <a:defRPr sz="1300" b="1"/>
            </a:lvl4pPr>
            <a:lvl5pPr marL="1514933" indent="0">
              <a:buNone/>
              <a:defRPr sz="1300" b="1"/>
            </a:lvl5pPr>
            <a:lvl6pPr marL="1893665" indent="0">
              <a:buNone/>
              <a:defRPr sz="1300" b="1"/>
            </a:lvl6pPr>
            <a:lvl7pPr marL="2272398" indent="0">
              <a:buNone/>
              <a:defRPr sz="1300" b="1"/>
            </a:lvl7pPr>
            <a:lvl8pPr marL="2651130" indent="0">
              <a:buNone/>
              <a:defRPr sz="1300" b="1"/>
            </a:lvl8pPr>
            <a:lvl9pPr marL="3029864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3" y="1739901"/>
            <a:ext cx="3435508" cy="316103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1C45-A39E-479B-8EE9-44E500071175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BEEB-B07D-4F69-A19A-E2D7D36E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6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1C45-A39E-479B-8EE9-44E500071175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BEEB-B07D-4F69-A19A-E2D7D36E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2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1C45-A39E-479B-8EE9-44E500071175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BEEB-B07D-4F69-A19A-E2D7D36E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2" y="218440"/>
            <a:ext cx="2557066" cy="92964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4" y="218442"/>
            <a:ext cx="4344988" cy="4682490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2" y="1148082"/>
            <a:ext cx="2557066" cy="3752850"/>
          </a:xfrm>
        </p:spPr>
        <p:txBody>
          <a:bodyPr/>
          <a:lstStyle>
            <a:lvl1pPr marL="0" indent="0">
              <a:buNone/>
              <a:defRPr sz="1200"/>
            </a:lvl1pPr>
            <a:lvl2pPr marL="378733" indent="0">
              <a:buNone/>
              <a:defRPr sz="1000"/>
            </a:lvl2pPr>
            <a:lvl3pPr marL="757465" indent="0">
              <a:buNone/>
              <a:defRPr sz="800"/>
            </a:lvl3pPr>
            <a:lvl4pPr marL="1136200" indent="0">
              <a:buNone/>
              <a:defRPr sz="700"/>
            </a:lvl4pPr>
            <a:lvl5pPr marL="1514933" indent="0">
              <a:buNone/>
              <a:defRPr sz="700"/>
            </a:lvl5pPr>
            <a:lvl6pPr marL="1893665" indent="0">
              <a:buNone/>
              <a:defRPr sz="700"/>
            </a:lvl6pPr>
            <a:lvl7pPr marL="2272398" indent="0">
              <a:buNone/>
              <a:defRPr sz="700"/>
            </a:lvl7pPr>
            <a:lvl8pPr marL="2651130" indent="0">
              <a:buNone/>
              <a:defRPr sz="700"/>
            </a:lvl8pPr>
            <a:lvl9pPr marL="3029864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1C45-A39E-479B-8EE9-44E500071175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BEEB-B07D-4F69-A19A-E2D7D36E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5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3840481"/>
            <a:ext cx="4663440" cy="45339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490220"/>
            <a:ext cx="4663440" cy="3291840"/>
          </a:xfrm>
        </p:spPr>
        <p:txBody>
          <a:bodyPr/>
          <a:lstStyle>
            <a:lvl1pPr marL="0" indent="0">
              <a:buNone/>
              <a:defRPr sz="2700"/>
            </a:lvl1pPr>
            <a:lvl2pPr marL="378733" indent="0">
              <a:buNone/>
              <a:defRPr sz="2300"/>
            </a:lvl2pPr>
            <a:lvl3pPr marL="757465" indent="0">
              <a:buNone/>
              <a:defRPr sz="2000"/>
            </a:lvl3pPr>
            <a:lvl4pPr marL="1136200" indent="0">
              <a:buNone/>
              <a:defRPr sz="1700"/>
            </a:lvl4pPr>
            <a:lvl5pPr marL="1514933" indent="0">
              <a:buNone/>
              <a:defRPr sz="1700"/>
            </a:lvl5pPr>
            <a:lvl6pPr marL="1893665" indent="0">
              <a:buNone/>
              <a:defRPr sz="1700"/>
            </a:lvl6pPr>
            <a:lvl7pPr marL="2272398" indent="0">
              <a:buNone/>
              <a:defRPr sz="1700"/>
            </a:lvl7pPr>
            <a:lvl8pPr marL="2651130" indent="0">
              <a:buNone/>
              <a:defRPr sz="1700"/>
            </a:lvl8pPr>
            <a:lvl9pPr marL="3029864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4293872"/>
            <a:ext cx="4663440" cy="643890"/>
          </a:xfrm>
        </p:spPr>
        <p:txBody>
          <a:bodyPr/>
          <a:lstStyle>
            <a:lvl1pPr marL="0" indent="0">
              <a:buNone/>
              <a:defRPr sz="1200"/>
            </a:lvl1pPr>
            <a:lvl2pPr marL="378733" indent="0">
              <a:buNone/>
              <a:defRPr sz="1000"/>
            </a:lvl2pPr>
            <a:lvl3pPr marL="757465" indent="0">
              <a:buNone/>
              <a:defRPr sz="800"/>
            </a:lvl3pPr>
            <a:lvl4pPr marL="1136200" indent="0">
              <a:buNone/>
              <a:defRPr sz="700"/>
            </a:lvl4pPr>
            <a:lvl5pPr marL="1514933" indent="0">
              <a:buNone/>
              <a:defRPr sz="700"/>
            </a:lvl5pPr>
            <a:lvl6pPr marL="1893665" indent="0">
              <a:buNone/>
              <a:defRPr sz="700"/>
            </a:lvl6pPr>
            <a:lvl7pPr marL="2272398" indent="0">
              <a:buNone/>
              <a:defRPr sz="700"/>
            </a:lvl7pPr>
            <a:lvl8pPr marL="2651130" indent="0">
              <a:buNone/>
              <a:defRPr sz="700"/>
            </a:lvl8pPr>
            <a:lvl9pPr marL="3029864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1C45-A39E-479B-8EE9-44E500071175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BEEB-B07D-4F69-A19A-E2D7D36E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8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219711"/>
            <a:ext cx="6995160" cy="914400"/>
          </a:xfrm>
          <a:prstGeom prst="rect">
            <a:avLst/>
          </a:prstGeom>
        </p:spPr>
        <p:txBody>
          <a:bodyPr vert="horz" lIns="75747" tIns="37873" rIns="75747" bIns="378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280161"/>
            <a:ext cx="6995160" cy="3620770"/>
          </a:xfrm>
          <a:prstGeom prst="rect">
            <a:avLst/>
          </a:prstGeom>
        </p:spPr>
        <p:txBody>
          <a:bodyPr vert="horz" lIns="75747" tIns="37873" rIns="75747" bIns="378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5085083"/>
            <a:ext cx="1813560" cy="292100"/>
          </a:xfrm>
          <a:prstGeom prst="rect">
            <a:avLst/>
          </a:prstGeom>
        </p:spPr>
        <p:txBody>
          <a:bodyPr vert="horz" lIns="75747" tIns="37873" rIns="75747" bIns="3787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B1C45-A39E-479B-8EE9-44E500071175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5085083"/>
            <a:ext cx="2461260" cy="292100"/>
          </a:xfrm>
          <a:prstGeom prst="rect">
            <a:avLst/>
          </a:prstGeom>
        </p:spPr>
        <p:txBody>
          <a:bodyPr vert="horz" lIns="75747" tIns="37873" rIns="75747" bIns="3787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5085083"/>
            <a:ext cx="1813560" cy="292100"/>
          </a:xfrm>
          <a:prstGeom prst="rect">
            <a:avLst/>
          </a:prstGeom>
        </p:spPr>
        <p:txBody>
          <a:bodyPr vert="horz" lIns="75747" tIns="37873" rIns="75747" bIns="37873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7BEEB-B07D-4F69-A19A-E2D7D36E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3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57465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4050" indent="-284050" algn="l" defTabSz="7574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15441" indent="-236709" algn="l" defTabSz="7574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46833" indent="-189366" algn="l" defTabSz="7574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566" indent="-189366" algn="l" defTabSz="7574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4299" indent="-189366" algn="l" defTabSz="757465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83032" indent="-189366" algn="l" defTabSz="7574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61764" indent="-189366" algn="l" defTabSz="7574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40498" indent="-189366" algn="l" defTabSz="7574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19231" indent="-189366" algn="l" defTabSz="7574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74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8733" algn="l" defTabSz="7574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7465" algn="l" defTabSz="7574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36200" algn="l" defTabSz="7574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4933" algn="l" defTabSz="7574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93665" algn="l" defTabSz="7574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2398" algn="l" defTabSz="7574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51130" algn="l" defTabSz="7574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29864" algn="l" defTabSz="7574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Hernan\Desktop\micromxr_3D_XFEM_mesh_150x030x030_relPressure_Ux_1.00e+00_massRatio_0.500_Stokes.0_symmetry_KXX0.001.0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4" t="2858" r="15479" b="9159"/>
          <a:stretch/>
        </p:blipFill>
        <p:spPr bwMode="auto">
          <a:xfrm>
            <a:off x="0" y="0"/>
            <a:ext cx="7772400" cy="469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666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2</cp:revision>
  <dcterms:created xsi:type="dcterms:W3CDTF">2014-12-23T06:25:00Z</dcterms:created>
  <dcterms:modified xsi:type="dcterms:W3CDTF">2014-12-23T06:43:53Z</dcterms:modified>
</cp:coreProperties>
</file>