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348"/>
      </p:cViewPr>
      <p:guideLst>
        <p:guide orient="horz" pos="1152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36227"/>
            <a:ext cx="854964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2072640"/>
            <a:ext cx="704088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46474"/>
            <a:ext cx="226314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474"/>
            <a:ext cx="662178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2350347"/>
            <a:ext cx="854964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1550247"/>
            <a:ext cx="854964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53440"/>
            <a:ext cx="444246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853440"/>
            <a:ext cx="444246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18727"/>
            <a:ext cx="4444207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159933"/>
            <a:ext cx="4444207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818727"/>
            <a:ext cx="4445953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159933"/>
            <a:ext cx="4445953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1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145627"/>
            <a:ext cx="3309144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145627"/>
            <a:ext cx="5622925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765387"/>
            <a:ext cx="3309144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2560320"/>
            <a:ext cx="603504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326813"/>
            <a:ext cx="603504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2862580"/>
            <a:ext cx="603504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474"/>
            <a:ext cx="905256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3440"/>
            <a:ext cx="905256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2346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A0FB-FC06-4F6E-8CFF-08DC342EAE5C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3390054"/>
            <a:ext cx="31851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3390054"/>
            <a:ext cx="2346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35F7-AE6C-41CB-8BFA-538CA7AB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5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Hernan\Desktop\micromxr_3D_XFEM_mesh_150x030x030_relPressure_Ux_1.00e+00_massRatio_0.500_Stokes.0_symmetry_KXX0.001.botto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29464" r="3108" b="29320"/>
          <a:stretch/>
        </p:blipFill>
        <p:spPr bwMode="auto">
          <a:xfrm>
            <a:off x="0" y="392339"/>
            <a:ext cx="10058400" cy="21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Hernan\Desktop\pipebdend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t="17511" r="81207" b="39334"/>
          <a:stretch/>
        </p:blipFill>
        <p:spPr bwMode="auto">
          <a:xfrm rot="5400000">
            <a:off x="4827668" y="1512947"/>
            <a:ext cx="403065" cy="34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13499" y="2667000"/>
                <a:ext cx="5965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0.0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9" y="2667000"/>
                <a:ext cx="59650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19800" y="2667000"/>
                <a:ext cx="804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1</m:t>
                      </m:r>
                      <m:r>
                        <a:rPr lang="en-US" sz="2800" b="0" i="1" dirty="0" smtClean="0">
                          <a:latin typeface="Cambria Math"/>
                        </a:rPr>
                        <m:t>.0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667000"/>
                <a:ext cx="80432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74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2014-12-23T06:33:59Z</dcterms:created>
  <dcterms:modified xsi:type="dcterms:W3CDTF">2014-12-23T06:44:32Z</dcterms:modified>
</cp:coreProperties>
</file>