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5486400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26" y="-78"/>
      </p:cViewPr>
      <p:guideLst>
        <p:guide orient="horz" pos="172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704340"/>
            <a:ext cx="660654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108960"/>
            <a:ext cx="544068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A0ED-F1F0-4697-A414-051737325ED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73E3-0488-4025-B007-E36CD431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9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A0ED-F1F0-4697-A414-051737325ED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73E3-0488-4025-B007-E36CD431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175260"/>
            <a:ext cx="1485662" cy="37452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175260"/>
            <a:ext cx="4330144" cy="3745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A0ED-F1F0-4697-A414-051737325ED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73E3-0488-4025-B007-E36CD431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4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A0ED-F1F0-4697-A414-051737325ED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73E3-0488-4025-B007-E36CD431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3525520"/>
            <a:ext cx="6606540" cy="108966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325371"/>
            <a:ext cx="6606540" cy="120015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A0ED-F1F0-4697-A414-051737325ED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73E3-0488-4025-B007-E36CD431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8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1023620"/>
            <a:ext cx="2907903" cy="289687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1023620"/>
            <a:ext cx="2907904" cy="289687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A0ED-F1F0-4697-A414-051737325ED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73E3-0488-4025-B007-E36CD431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19710"/>
            <a:ext cx="699516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228090"/>
            <a:ext cx="3434160" cy="5118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1739900"/>
            <a:ext cx="3434160" cy="316103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1228090"/>
            <a:ext cx="3435509" cy="5118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1739900"/>
            <a:ext cx="3435509" cy="316103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A0ED-F1F0-4697-A414-051737325ED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73E3-0488-4025-B007-E36CD431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2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A0ED-F1F0-4697-A414-051737325ED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73E3-0488-4025-B007-E36CD431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5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A0ED-F1F0-4697-A414-051737325ED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73E3-0488-4025-B007-E36CD431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3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18440"/>
            <a:ext cx="2557066" cy="92964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18441"/>
            <a:ext cx="4344988" cy="468249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148081"/>
            <a:ext cx="2557066" cy="3752850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A0ED-F1F0-4697-A414-051737325ED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73E3-0488-4025-B007-E36CD431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0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3840480"/>
            <a:ext cx="4663440" cy="45339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490220"/>
            <a:ext cx="4663440" cy="3291840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4293870"/>
            <a:ext cx="4663440" cy="643890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A0ED-F1F0-4697-A414-051737325ED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73E3-0488-4025-B007-E36CD431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6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19710"/>
            <a:ext cx="6995160" cy="914400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280161"/>
            <a:ext cx="6995160" cy="3620770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085080"/>
            <a:ext cx="1813560" cy="292100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A0ED-F1F0-4697-A414-051737325ED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085080"/>
            <a:ext cx="2461260" cy="292100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085080"/>
            <a:ext cx="1813560" cy="292100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73E3-0488-4025-B007-E36CD431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ernan\Desktop\micromxr_3D_XFEM_mesh_150x030x030_relPressure_Ux_1.00e+00_massRatio_0.500_Stokes.0_symmetry_KXX0.001.0.temp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0" t="4561" r="15632" b="9724"/>
          <a:stretch/>
        </p:blipFill>
        <p:spPr bwMode="auto">
          <a:xfrm>
            <a:off x="-918" y="0"/>
            <a:ext cx="777331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70499" y="4658380"/>
                <a:ext cx="5965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0.0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499" y="4658380"/>
                <a:ext cx="59650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876800" y="4658380"/>
                <a:ext cx="8043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1</m:t>
                      </m:r>
                      <m:r>
                        <a:rPr lang="en-US" sz="2800" b="0" i="1" dirty="0" smtClean="0">
                          <a:latin typeface="Cambria Math"/>
                        </a:rPr>
                        <m:t>.0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658380"/>
                <a:ext cx="80432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 descr="C:\Users\Hernan\Desktop\pipebdend6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0" t="17511" r="81207" b="39334"/>
          <a:stretch/>
        </p:blipFill>
        <p:spPr bwMode="auto">
          <a:xfrm rot="5400000">
            <a:off x="3684668" y="3504327"/>
            <a:ext cx="403065" cy="34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3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2014-12-23T06:27:26Z</dcterms:created>
  <dcterms:modified xsi:type="dcterms:W3CDTF">2014-12-23T06:44:13Z</dcterms:modified>
</cp:coreProperties>
</file>