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300"/>
      </p:cViewPr>
      <p:guideLst>
        <p:guide orient="horz" pos="115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36227"/>
            <a:ext cx="85496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072640"/>
            <a:ext cx="70408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8" y="116840"/>
            <a:ext cx="1922622" cy="24968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5" y="116840"/>
            <a:ext cx="5603715" cy="24968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2350347"/>
            <a:ext cx="8549640" cy="72644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1550247"/>
            <a:ext cx="8549640" cy="80010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2" y="682413"/>
            <a:ext cx="3763168" cy="193124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1" y="682413"/>
            <a:ext cx="3763171" cy="193124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6473"/>
            <a:ext cx="905256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818726"/>
            <a:ext cx="4444207" cy="34120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1159934"/>
            <a:ext cx="4444207" cy="210735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818726"/>
            <a:ext cx="4445953" cy="34120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1159934"/>
            <a:ext cx="4445953" cy="210735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145627"/>
            <a:ext cx="3309145" cy="6197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145627"/>
            <a:ext cx="5622926" cy="312166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765387"/>
            <a:ext cx="3309145" cy="2501900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2560320"/>
            <a:ext cx="6035040" cy="30226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326813"/>
            <a:ext cx="6035040" cy="2194560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2862580"/>
            <a:ext cx="6035040" cy="429260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473"/>
            <a:ext cx="9052560" cy="609600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3441"/>
            <a:ext cx="9052560" cy="2413847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2346960" cy="19473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AD72-06EA-4E57-ACC6-7CA71AA2345A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3390054"/>
            <a:ext cx="3185160" cy="19473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3390054"/>
            <a:ext cx="2346960" cy="194733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4BA6-896E-45C2-9704-2F6E2262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Hernan\Desktop\pipebdend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7511" r="81207" b="39334"/>
          <a:stretch/>
        </p:blipFill>
        <p:spPr bwMode="auto">
          <a:xfrm rot="5400000">
            <a:off x="4827668" y="1512947"/>
            <a:ext cx="403065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Hernan\Desktop\micromxr_3D_XFEM_mesh_150x030x030_relPressure_Ux_1.00e+00_massRatio_0.500_Stokes.0_symmetry_KXX0.001.to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29286" r="3108" b="29762"/>
          <a:stretch/>
        </p:blipFill>
        <p:spPr bwMode="auto">
          <a:xfrm>
            <a:off x="1" y="381000"/>
            <a:ext cx="10058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13499" y="2667000"/>
                <a:ext cx="596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9" y="2667000"/>
                <a:ext cx="5965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19800" y="2667000"/>
                <a:ext cx="804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1</m:t>
                      </m:r>
                      <m:r>
                        <a:rPr lang="en-US" sz="2800" b="0" i="1" dirty="0" smtClean="0">
                          <a:latin typeface="Cambria Math"/>
                        </a:rPr>
                        <m:t>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667000"/>
                <a:ext cx="80432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3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2014-12-23T06:31:08Z</dcterms:created>
  <dcterms:modified xsi:type="dcterms:W3CDTF">2014-12-23T06:44:25Z</dcterms:modified>
</cp:coreProperties>
</file>