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3716000" cy="6400800"/>
  <p:notesSz cx="6858000" cy="9144000"/>
  <p:defaultTextStyle>
    <a:defPPr>
      <a:defRPr lang="en-US"/>
    </a:defPPr>
    <a:lvl1pPr marL="0" algn="l" defTabSz="125730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8650" algn="l" defTabSz="125730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57300" algn="l" defTabSz="125730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85950" algn="l" defTabSz="125730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14600" algn="l" defTabSz="125730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43250" algn="l" defTabSz="125730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71900" algn="l" defTabSz="125730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00550" algn="l" defTabSz="125730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29200" algn="l" defTabSz="125730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294" y="-102"/>
      </p:cViewPr>
      <p:guideLst>
        <p:guide orient="horz" pos="2016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988399"/>
            <a:ext cx="11658600" cy="1372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627120"/>
            <a:ext cx="960120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8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7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5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43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71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00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6781-5D64-4907-A9CE-AEA5CF840BCA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1C05-49AB-4419-83EE-BF02D7127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0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6781-5D64-4907-A9CE-AEA5CF840BCA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1C05-49AB-4419-83EE-BF02D7127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256331"/>
            <a:ext cx="3086100" cy="5461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56331"/>
            <a:ext cx="9029700" cy="5461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6781-5D64-4907-A9CE-AEA5CF840BCA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1C05-49AB-4419-83EE-BF02D7127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8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6781-5D64-4907-A9CE-AEA5CF840BCA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1C05-49AB-4419-83EE-BF02D7127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2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4113107"/>
            <a:ext cx="11658600" cy="1271270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2712934"/>
            <a:ext cx="11658600" cy="140017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2865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73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59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4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432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719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4005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9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6781-5D64-4907-A9CE-AEA5CF840BCA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1C05-49AB-4419-83EE-BF02D7127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9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93526"/>
            <a:ext cx="6057900" cy="4224232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493526"/>
            <a:ext cx="6057900" cy="4224232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6781-5D64-4907-A9CE-AEA5CF840BCA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1C05-49AB-4419-83EE-BF02D7127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8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2775"/>
            <a:ext cx="6060283" cy="597112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8650" indent="0">
              <a:buNone/>
              <a:defRPr sz="2800" b="1"/>
            </a:lvl2pPr>
            <a:lvl3pPr marL="1257300" indent="0">
              <a:buNone/>
              <a:defRPr sz="2500" b="1"/>
            </a:lvl3pPr>
            <a:lvl4pPr marL="1885950" indent="0">
              <a:buNone/>
              <a:defRPr sz="2200" b="1"/>
            </a:lvl4pPr>
            <a:lvl5pPr marL="2514600" indent="0">
              <a:buNone/>
              <a:defRPr sz="2200" b="1"/>
            </a:lvl5pPr>
            <a:lvl6pPr marL="3143250" indent="0">
              <a:buNone/>
              <a:defRPr sz="2200" b="1"/>
            </a:lvl6pPr>
            <a:lvl7pPr marL="3771900" indent="0">
              <a:buNone/>
              <a:defRPr sz="2200" b="1"/>
            </a:lvl7pPr>
            <a:lvl8pPr marL="4400550" indent="0">
              <a:buNone/>
              <a:defRPr sz="2200" b="1"/>
            </a:lvl8pPr>
            <a:lvl9pPr marL="502920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029884"/>
            <a:ext cx="6060283" cy="3687870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44" y="1432775"/>
            <a:ext cx="6062663" cy="597112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8650" indent="0">
              <a:buNone/>
              <a:defRPr sz="2800" b="1"/>
            </a:lvl2pPr>
            <a:lvl3pPr marL="1257300" indent="0">
              <a:buNone/>
              <a:defRPr sz="2500" b="1"/>
            </a:lvl3pPr>
            <a:lvl4pPr marL="1885950" indent="0">
              <a:buNone/>
              <a:defRPr sz="2200" b="1"/>
            </a:lvl4pPr>
            <a:lvl5pPr marL="2514600" indent="0">
              <a:buNone/>
              <a:defRPr sz="2200" b="1"/>
            </a:lvl5pPr>
            <a:lvl6pPr marL="3143250" indent="0">
              <a:buNone/>
              <a:defRPr sz="2200" b="1"/>
            </a:lvl6pPr>
            <a:lvl7pPr marL="3771900" indent="0">
              <a:buNone/>
              <a:defRPr sz="2200" b="1"/>
            </a:lvl7pPr>
            <a:lvl8pPr marL="4400550" indent="0">
              <a:buNone/>
              <a:defRPr sz="2200" b="1"/>
            </a:lvl8pPr>
            <a:lvl9pPr marL="502920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44" y="2029884"/>
            <a:ext cx="6062663" cy="3687870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6781-5D64-4907-A9CE-AEA5CF840BCA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1C05-49AB-4419-83EE-BF02D7127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6781-5D64-4907-A9CE-AEA5CF840BCA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1C05-49AB-4419-83EE-BF02D7127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5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6781-5D64-4907-A9CE-AEA5CF840BCA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1C05-49AB-4419-83EE-BF02D7127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8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6" y="254846"/>
            <a:ext cx="4512470" cy="108458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254851"/>
            <a:ext cx="7667625" cy="5462905"/>
          </a:xfrm>
        </p:spPr>
        <p:txBody>
          <a:bodyPr/>
          <a:lstStyle>
            <a:lvl1pPr>
              <a:defRPr sz="44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6" y="1339431"/>
            <a:ext cx="4512470" cy="4378325"/>
          </a:xfrm>
        </p:spPr>
        <p:txBody>
          <a:bodyPr/>
          <a:lstStyle>
            <a:lvl1pPr marL="0" indent="0">
              <a:buNone/>
              <a:defRPr sz="1900"/>
            </a:lvl1pPr>
            <a:lvl2pPr marL="628650" indent="0">
              <a:buNone/>
              <a:defRPr sz="1700"/>
            </a:lvl2pPr>
            <a:lvl3pPr marL="1257300" indent="0">
              <a:buNone/>
              <a:defRPr sz="1400"/>
            </a:lvl3pPr>
            <a:lvl4pPr marL="1885950" indent="0">
              <a:buNone/>
              <a:defRPr sz="1200"/>
            </a:lvl4pPr>
            <a:lvl5pPr marL="2514600" indent="0">
              <a:buNone/>
              <a:defRPr sz="1200"/>
            </a:lvl5pPr>
            <a:lvl6pPr marL="3143250" indent="0">
              <a:buNone/>
              <a:defRPr sz="1200"/>
            </a:lvl6pPr>
            <a:lvl7pPr marL="3771900" indent="0">
              <a:buNone/>
              <a:defRPr sz="1200"/>
            </a:lvl7pPr>
            <a:lvl8pPr marL="4400550" indent="0">
              <a:buNone/>
              <a:defRPr sz="1200"/>
            </a:lvl8pPr>
            <a:lvl9pPr marL="5029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6781-5D64-4907-A9CE-AEA5CF840BCA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1C05-49AB-4419-83EE-BF02D7127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3" y="4480564"/>
            <a:ext cx="8229600" cy="52895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3" y="571925"/>
            <a:ext cx="8229600" cy="3840480"/>
          </a:xfrm>
        </p:spPr>
        <p:txBody>
          <a:bodyPr/>
          <a:lstStyle>
            <a:lvl1pPr marL="0" indent="0">
              <a:buNone/>
              <a:defRPr sz="4400"/>
            </a:lvl1pPr>
            <a:lvl2pPr marL="628650" indent="0">
              <a:buNone/>
              <a:defRPr sz="3900"/>
            </a:lvl2pPr>
            <a:lvl3pPr marL="1257300" indent="0">
              <a:buNone/>
              <a:defRPr sz="3300"/>
            </a:lvl3pPr>
            <a:lvl4pPr marL="1885950" indent="0">
              <a:buNone/>
              <a:defRPr sz="2800"/>
            </a:lvl4pPr>
            <a:lvl5pPr marL="2514600" indent="0">
              <a:buNone/>
              <a:defRPr sz="2800"/>
            </a:lvl5pPr>
            <a:lvl6pPr marL="3143250" indent="0">
              <a:buNone/>
              <a:defRPr sz="2800"/>
            </a:lvl6pPr>
            <a:lvl7pPr marL="3771900" indent="0">
              <a:buNone/>
              <a:defRPr sz="2800"/>
            </a:lvl7pPr>
            <a:lvl8pPr marL="4400550" indent="0">
              <a:buNone/>
              <a:defRPr sz="2800"/>
            </a:lvl8pPr>
            <a:lvl9pPr marL="502920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3" y="5009519"/>
            <a:ext cx="8229600" cy="751205"/>
          </a:xfrm>
        </p:spPr>
        <p:txBody>
          <a:bodyPr/>
          <a:lstStyle>
            <a:lvl1pPr marL="0" indent="0">
              <a:buNone/>
              <a:defRPr sz="1900"/>
            </a:lvl1pPr>
            <a:lvl2pPr marL="628650" indent="0">
              <a:buNone/>
              <a:defRPr sz="1700"/>
            </a:lvl2pPr>
            <a:lvl3pPr marL="1257300" indent="0">
              <a:buNone/>
              <a:defRPr sz="1400"/>
            </a:lvl3pPr>
            <a:lvl4pPr marL="1885950" indent="0">
              <a:buNone/>
              <a:defRPr sz="1200"/>
            </a:lvl4pPr>
            <a:lvl5pPr marL="2514600" indent="0">
              <a:buNone/>
              <a:defRPr sz="1200"/>
            </a:lvl5pPr>
            <a:lvl6pPr marL="3143250" indent="0">
              <a:buNone/>
              <a:defRPr sz="1200"/>
            </a:lvl6pPr>
            <a:lvl7pPr marL="3771900" indent="0">
              <a:buNone/>
              <a:defRPr sz="1200"/>
            </a:lvl7pPr>
            <a:lvl8pPr marL="4400550" indent="0">
              <a:buNone/>
              <a:defRPr sz="1200"/>
            </a:lvl8pPr>
            <a:lvl9pPr marL="5029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6781-5D64-4907-A9CE-AEA5CF840BCA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1C05-49AB-4419-83EE-BF02D7127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3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56330"/>
            <a:ext cx="12344400" cy="1066800"/>
          </a:xfrm>
          <a:prstGeom prst="rect">
            <a:avLst/>
          </a:prstGeom>
        </p:spPr>
        <p:txBody>
          <a:bodyPr vert="horz" lIns="125730" tIns="62865" rIns="125730" bIns="6286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93526"/>
            <a:ext cx="12344400" cy="4224232"/>
          </a:xfrm>
          <a:prstGeom prst="rect">
            <a:avLst/>
          </a:prstGeom>
        </p:spPr>
        <p:txBody>
          <a:bodyPr vert="horz" lIns="125730" tIns="62865" rIns="125730" bIns="628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5932598"/>
            <a:ext cx="3200400" cy="340785"/>
          </a:xfrm>
          <a:prstGeom prst="rect">
            <a:avLst/>
          </a:prstGeom>
        </p:spPr>
        <p:txBody>
          <a:bodyPr vert="horz" lIns="125730" tIns="62865" rIns="125730" bIns="62865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C6781-5D64-4907-A9CE-AEA5CF840BCA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5932598"/>
            <a:ext cx="4343400" cy="340785"/>
          </a:xfrm>
          <a:prstGeom prst="rect">
            <a:avLst/>
          </a:prstGeom>
        </p:spPr>
        <p:txBody>
          <a:bodyPr vert="horz" lIns="125730" tIns="62865" rIns="125730" bIns="62865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5932598"/>
            <a:ext cx="3200400" cy="340785"/>
          </a:xfrm>
          <a:prstGeom prst="rect">
            <a:avLst/>
          </a:prstGeom>
        </p:spPr>
        <p:txBody>
          <a:bodyPr vert="horz" lIns="125730" tIns="62865" rIns="125730" bIns="62865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41C05-49AB-4419-83EE-BF02D7127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5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57300" rtl="0" eaLnBrk="1" latinLnBrk="0" hangingPunct="1">
        <a:spcBef>
          <a:spcPct val="0"/>
        </a:spcBef>
        <a:buNone/>
        <a:defRPr sz="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1488" indent="-471488" algn="l" defTabSz="12573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21556" indent="-392906" algn="l" defTabSz="12573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571625" indent="-314325" algn="l" defTabSz="12573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200275" indent="-314325" algn="l" defTabSz="12573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8925" indent="-314325" algn="l" defTabSz="125730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457575" indent="-314325" algn="l" defTabSz="12573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086225" indent="-314325" algn="l" defTabSz="12573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14875" indent="-314325" algn="l" defTabSz="12573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343525" indent="-314325" algn="l" defTabSz="12573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730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algn="l" defTabSz="125730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algn="l" defTabSz="125730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5950" algn="l" defTabSz="125730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4600" algn="l" defTabSz="125730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algn="l" defTabSz="125730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71900" algn="l" defTabSz="125730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00550" algn="l" defTabSz="125730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9200" algn="l" defTabSz="125730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" descr="C:\Users\Hernan\Desktop\micromixer.screenshot.setup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4" t="14448" r="14020" b="17856"/>
          <a:stretch/>
        </p:blipFill>
        <p:spPr bwMode="auto">
          <a:xfrm>
            <a:off x="1473285" y="486824"/>
            <a:ext cx="10571018" cy="541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12154470" y="1467223"/>
            <a:ext cx="228600" cy="348577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943698" y="2988609"/>
                <a:ext cx="650144" cy="7579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125730" tIns="62865" rIns="125730" bIns="62865" rtlCol="0">
                <a:spAutoFit/>
              </a:bodyPr>
              <a:lstStyle/>
              <a:p>
                <a:pPr algn="ctr"/>
                <a:endParaRPr lang="en-US" sz="8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5</m:t>
                      </m:r>
                      <m:r>
                        <a:rPr lang="en-US" i="1" dirty="0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:endParaRPr lang="en-US" sz="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3698" y="2988609"/>
                <a:ext cx="650144" cy="7579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>
            <a:off x="10054775" y="5153747"/>
            <a:ext cx="2086995" cy="97027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744657" y="5383044"/>
                <a:ext cx="707230" cy="51167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125730" tIns="62865" rIns="125730" bIns="6286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5</m:t>
                      </m:r>
                      <m:r>
                        <a:rPr lang="en-US" i="1" dirty="0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657" y="5383044"/>
                <a:ext cx="707230" cy="51167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7911" y="1420114"/>
                <a:ext cx="1426564" cy="511679"/>
              </a:xfrm>
              <a:prstGeom prst="rect">
                <a:avLst/>
              </a:prstGeom>
              <a:noFill/>
            </p:spPr>
            <p:txBody>
              <a:bodyPr wrap="square" lIns="125730" tIns="62865" rIns="125730" bIns="62865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=1.0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1" y="1420114"/>
                <a:ext cx="1426564" cy="51167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9942836" y="3566658"/>
                <a:ext cx="1481944" cy="511679"/>
              </a:xfrm>
              <a:prstGeom prst="rect">
                <a:avLst/>
              </a:prstGeom>
              <a:noFill/>
            </p:spPr>
            <p:txBody>
              <a:bodyPr wrap="none" lIns="125730" tIns="62865" rIns="125730" bIns="62865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=1.0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2836" y="3566658"/>
                <a:ext cx="1481944" cy="511679"/>
              </a:xfrm>
              <a:prstGeom prst="rect">
                <a:avLst/>
              </a:prstGeom>
              <a:blipFill rotWithShape="1">
                <a:blip r:embed="rId6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>
            <a:off x="1355809" y="2935150"/>
            <a:ext cx="7755760" cy="326352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91000" y="4081037"/>
                <a:ext cx="685799" cy="51167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125730" tIns="62865" rIns="125730" bIns="6286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5</m:t>
                      </m:r>
                      <m:r>
                        <a:rPr lang="en-US" i="1" dirty="0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081037"/>
                <a:ext cx="685799" cy="5116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H="1">
            <a:off x="10012423" y="4317038"/>
            <a:ext cx="42352" cy="127192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857470" y="4716997"/>
                <a:ext cx="479316" cy="51167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125730" tIns="62865" rIns="125730" bIns="6286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470" y="4716997"/>
                <a:ext cx="479316" cy="51167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249797" y="914400"/>
                <a:ext cx="89306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𝑇</m:t>
                      </m:r>
                      <m:r>
                        <a:rPr lang="en-US" sz="1600" i="1" dirty="0" smtClean="0">
                          <a:latin typeface="Cambria Math"/>
                        </a:rPr>
                        <m:t>=1.0</m:t>
                      </m:r>
                    </m:oMath>
                  </m:oMathPara>
                </a14:m>
                <a:endParaRPr lang="en-US" sz="160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797" y="914400"/>
                <a:ext cx="893065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2249799" y="1960146"/>
                <a:ext cx="89306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𝑇</m:t>
                      </m:r>
                      <m:r>
                        <a:rPr lang="en-US" sz="1600" i="1" dirty="0" smtClean="0">
                          <a:latin typeface="Cambria Math"/>
                        </a:rPr>
                        <m:t>=0.0</m:t>
                      </m:r>
                    </m:oMath>
                  </m:oMathPara>
                </a14:m>
                <a:endParaRPr lang="en-US" sz="160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799" y="1960146"/>
                <a:ext cx="893065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>
            <a:off x="2143359" y="2006600"/>
            <a:ext cx="38100" cy="6096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076750" y="1313180"/>
            <a:ext cx="53220" cy="69215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010141" y="1495888"/>
                <a:ext cx="239658" cy="31162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125730" tIns="62865" rIns="125730" bIns="6286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141" y="1495888"/>
                <a:ext cx="239658" cy="31162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065260" y="2155588"/>
                <a:ext cx="239658" cy="31162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125730" tIns="62865" rIns="125730" bIns="62865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260" y="2155588"/>
                <a:ext cx="239658" cy="31162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77768" y="5181600"/>
            <a:ext cx="1446232" cy="1117517"/>
            <a:chOff x="123825" y="4814414"/>
            <a:chExt cx="1446232" cy="1117518"/>
          </a:xfrm>
        </p:grpSpPr>
        <p:cxnSp>
          <p:nvCxnSpPr>
            <p:cNvPr id="69" name="Straight Arrow Connector 68"/>
            <p:cNvCxnSpPr/>
            <p:nvPr/>
          </p:nvCxnSpPr>
          <p:spPr>
            <a:xfrm flipV="1">
              <a:off x="857250" y="5183746"/>
              <a:ext cx="0" cy="4569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857250" y="5635387"/>
              <a:ext cx="381000" cy="7523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476250" y="5635386"/>
              <a:ext cx="381000" cy="8889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76275" y="4814414"/>
                  <a:ext cx="3619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Y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75" y="4814414"/>
                  <a:ext cx="361950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3333" r="-6667" b="-213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1208107" y="5562600"/>
                  <a:ext cx="3619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X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8107" y="5562600"/>
                  <a:ext cx="361950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5085" r="-6780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123825" y="5562600"/>
                  <a:ext cx="3619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Z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825" y="5562600"/>
                  <a:ext cx="361950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3390" r="-5085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48509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30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9</cp:revision>
  <dcterms:created xsi:type="dcterms:W3CDTF">2014-12-21T23:05:01Z</dcterms:created>
  <dcterms:modified xsi:type="dcterms:W3CDTF">2014-12-22T00:02:55Z</dcterms:modified>
</cp:coreProperties>
</file>