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33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465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200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4933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665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398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130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9864" algn="l" defTabSz="7574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24" y="-90"/>
      </p:cViewPr>
      <p:guideLst>
        <p:guide orient="horz" pos="259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4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8" y="306710"/>
            <a:ext cx="2314576" cy="65551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6" y="306710"/>
            <a:ext cx="6715126" cy="6555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0"/>
            <a:ext cx="11658600" cy="163449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8"/>
            <a:ext cx="11658600" cy="180022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4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49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3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1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98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6" y="1792610"/>
            <a:ext cx="4514850" cy="506920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6" y="1792610"/>
            <a:ext cx="4514850" cy="506920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67"/>
            <a:ext cx="12344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842145"/>
            <a:ext cx="6060283" cy="7677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33" indent="0">
              <a:buNone/>
              <a:defRPr sz="1700" b="1"/>
            </a:lvl2pPr>
            <a:lvl3pPr marL="757465" indent="0">
              <a:buNone/>
              <a:defRPr sz="1500" b="1"/>
            </a:lvl3pPr>
            <a:lvl4pPr marL="1136200" indent="0">
              <a:buNone/>
              <a:defRPr sz="1300" b="1"/>
            </a:lvl4pPr>
            <a:lvl5pPr marL="1514933" indent="0">
              <a:buNone/>
              <a:defRPr sz="1300" b="1"/>
            </a:lvl5pPr>
            <a:lvl6pPr marL="1893665" indent="0">
              <a:buNone/>
              <a:defRPr sz="1300" b="1"/>
            </a:lvl6pPr>
            <a:lvl7pPr marL="2272398" indent="0">
              <a:buNone/>
              <a:defRPr sz="1300" b="1"/>
            </a:lvl7pPr>
            <a:lvl8pPr marL="2651130" indent="0">
              <a:buNone/>
              <a:defRPr sz="1300" b="1"/>
            </a:lvl8pPr>
            <a:lvl9pPr marL="302986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7" y="2609858"/>
            <a:ext cx="6060283" cy="474154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1842145"/>
            <a:ext cx="6062661" cy="7677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33" indent="0">
              <a:buNone/>
              <a:defRPr sz="1700" b="1"/>
            </a:lvl2pPr>
            <a:lvl3pPr marL="757465" indent="0">
              <a:buNone/>
              <a:defRPr sz="1500" b="1"/>
            </a:lvl3pPr>
            <a:lvl4pPr marL="1136200" indent="0">
              <a:buNone/>
              <a:defRPr sz="1300" b="1"/>
            </a:lvl4pPr>
            <a:lvl5pPr marL="1514933" indent="0">
              <a:buNone/>
              <a:defRPr sz="1300" b="1"/>
            </a:lvl5pPr>
            <a:lvl6pPr marL="1893665" indent="0">
              <a:buNone/>
              <a:defRPr sz="1300" b="1"/>
            </a:lvl6pPr>
            <a:lvl7pPr marL="2272398" indent="0">
              <a:buNone/>
              <a:defRPr sz="1300" b="1"/>
            </a:lvl7pPr>
            <a:lvl8pPr marL="2651130" indent="0">
              <a:buNone/>
              <a:defRPr sz="1300" b="1"/>
            </a:lvl8pPr>
            <a:lvl9pPr marL="302986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609858"/>
            <a:ext cx="6062661" cy="474154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27660"/>
            <a:ext cx="4512470" cy="13944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327663"/>
            <a:ext cx="7667626" cy="70237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1722123"/>
            <a:ext cx="4512470" cy="5629275"/>
          </a:xfrm>
        </p:spPr>
        <p:txBody>
          <a:bodyPr/>
          <a:lstStyle>
            <a:lvl1pPr marL="0" indent="0">
              <a:buNone/>
              <a:defRPr sz="1200"/>
            </a:lvl1pPr>
            <a:lvl2pPr marL="378733" indent="0">
              <a:buNone/>
              <a:defRPr sz="1000"/>
            </a:lvl2pPr>
            <a:lvl3pPr marL="757465" indent="0">
              <a:buNone/>
              <a:defRPr sz="800"/>
            </a:lvl3pPr>
            <a:lvl4pPr marL="1136200" indent="0">
              <a:buNone/>
              <a:defRPr sz="700"/>
            </a:lvl4pPr>
            <a:lvl5pPr marL="1514933" indent="0">
              <a:buNone/>
              <a:defRPr sz="700"/>
            </a:lvl5pPr>
            <a:lvl6pPr marL="1893665" indent="0">
              <a:buNone/>
              <a:defRPr sz="700"/>
            </a:lvl6pPr>
            <a:lvl7pPr marL="2272398" indent="0">
              <a:buNone/>
              <a:defRPr sz="700"/>
            </a:lvl7pPr>
            <a:lvl8pPr marL="2651130" indent="0">
              <a:buNone/>
              <a:defRPr sz="700"/>
            </a:lvl8pPr>
            <a:lvl9pPr marL="302986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3" y="5760721"/>
            <a:ext cx="8229600" cy="6800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3" y="735330"/>
            <a:ext cx="8229600" cy="4937760"/>
          </a:xfrm>
        </p:spPr>
        <p:txBody>
          <a:bodyPr/>
          <a:lstStyle>
            <a:lvl1pPr marL="0" indent="0">
              <a:buNone/>
              <a:defRPr sz="2700"/>
            </a:lvl1pPr>
            <a:lvl2pPr marL="378733" indent="0">
              <a:buNone/>
              <a:defRPr sz="2300"/>
            </a:lvl2pPr>
            <a:lvl3pPr marL="757465" indent="0">
              <a:buNone/>
              <a:defRPr sz="2000"/>
            </a:lvl3pPr>
            <a:lvl4pPr marL="1136200" indent="0">
              <a:buNone/>
              <a:defRPr sz="1700"/>
            </a:lvl4pPr>
            <a:lvl5pPr marL="1514933" indent="0">
              <a:buNone/>
              <a:defRPr sz="1700"/>
            </a:lvl5pPr>
            <a:lvl6pPr marL="1893665" indent="0">
              <a:buNone/>
              <a:defRPr sz="1700"/>
            </a:lvl6pPr>
            <a:lvl7pPr marL="2272398" indent="0">
              <a:buNone/>
              <a:defRPr sz="1700"/>
            </a:lvl7pPr>
            <a:lvl8pPr marL="2651130" indent="0">
              <a:buNone/>
              <a:defRPr sz="1700"/>
            </a:lvl8pPr>
            <a:lvl9pPr marL="302986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3" y="6440808"/>
            <a:ext cx="8229600" cy="965835"/>
          </a:xfrm>
        </p:spPr>
        <p:txBody>
          <a:bodyPr/>
          <a:lstStyle>
            <a:lvl1pPr marL="0" indent="0">
              <a:buNone/>
              <a:defRPr sz="1200"/>
            </a:lvl1pPr>
            <a:lvl2pPr marL="378733" indent="0">
              <a:buNone/>
              <a:defRPr sz="1000"/>
            </a:lvl2pPr>
            <a:lvl3pPr marL="757465" indent="0">
              <a:buNone/>
              <a:defRPr sz="800"/>
            </a:lvl3pPr>
            <a:lvl4pPr marL="1136200" indent="0">
              <a:buNone/>
              <a:defRPr sz="700"/>
            </a:lvl4pPr>
            <a:lvl5pPr marL="1514933" indent="0">
              <a:buNone/>
              <a:defRPr sz="700"/>
            </a:lvl5pPr>
            <a:lvl6pPr marL="1893665" indent="0">
              <a:buNone/>
              <a:defRPr sz="700"/>
            </a:lvl6pPr>
            <a:lvl7pPr marL="2272398" indent="0">
              <a:buNone/>
              <a:defRPr sz="700"/>
            </a:lvl7pPr>
            <a:lvl8pPr marL="2651130" indent="0">
              <a:buNone/>
              <a:defRPr sz="700"/>
            </a:lvl8pPr>
            <a:lvl9pPr marL="302986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7"/>
            <a:ext cx="12344400" cy="1371600"/>
          </a:xfrm>
          <a:prstGeom prst="rect">
            <a:avLst/>
          </a:prstGeom>
        </p:spPr>
        <p:txBody>
          <a:bodyPr vert="horz" lIns="75747" tIns="37873" rIns="75747" bIns="37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3"/>
            <a:ext cx="12344400" cy="5431155"/>
          </a:xfrm>
          <a:prstGeom prst="rect">
            <a:avLst/>
          </a:prstGeom>
        </p:spPr>
        <p:txBody>
          <a:bodyPr vert="horz" lIns="75747" tIns="37873" rIns="75747" bIns="37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6"/>
            <a:ext cx="3200400" cy="438150"/>
          </a:xfrm>
          <a:prstGeom prst="rect">
            <a:avLst/>
          </a:prstGeom>
        </p:spPr>
        <p:txBody>
          <a:bodyPr vert="horz" lIns="75747" tIns="37873" rIns="75747" bIns="378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1C45-A39E-479B-8EE9-44E50007117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6"/>
            <a:ext cx="4343400" cy="438150"/>
          </a:xfrm>
          <a:prstGeom prst="rect">
            <a:avLst/>
          </a:prstGeom>
        </p:spPr>
        <p:txBody>
          <a:bodyPr vert="horz" lIns="75747" tIns="37873" rIns="75747" bIns="378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6"/>
            <a:ext cx="3200400" cy="438150"/>
          </a:xfrm>
          <a:prstGeom prst="rect">
            <a:avLst/>
          </a:prstGeom>
        </p:spPr>
        <p:txBody>
          <a:bodyPr vert="horz" lIns="75747" tIns="37873" rIns="75747" bIns="378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BEEB-B07D-4F69-A19A-E2D7D36E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46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50" indent="-284050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441" indent="-236709" algn="l" defTabSz="7574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33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566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299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032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64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498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231" indent="-189366" algn="l" defTabSz="7574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33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465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200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4933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665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398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130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9864" algn="l" defTabSz="7574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Hernan\Desktop\micromixer.screenshot.streamlines.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r="70" b="4762"/>
          <a:stretch/>
        </p:blipFill>
        <p:spPr bwMode="auto">
          <a:xfrm>
            <a:off x="76201" y="228600"/>
            <a:ext cx="136398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675" y="5410200"/>
            <a:ext cx="1914525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2014-12-23T06:25:00Z</dcterms:created>
  <dcterms:modified xsi:type="dcterms:W3CDTF">2014-12-23T07:29:54Z</dcterms:modified>
</cp:coreProperties>
</file>