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125400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24" y="-90"/>
      </p:cViewPr>
      <p:guideLst>
        <p:guide orient="horz" pos="259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396240"/>
            <a:ext cx="4629150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396240"/>
            <a:ext cx="13658850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0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0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10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80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5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20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89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305050"/>
            <a:ext cx="9144000" cy="6517006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305050"/>
            <a:ext cx="9144000" cy="6517006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42136"/>
            <a:ext cx="6060282" cy="76771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09850"/>
            <a:ext cx="6060282" cy="4741546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400"/>
            </a:lvl1pPr>
            <a:lvl2pPr marL="627004" indent="0">
              <a:buNone/>
              <a:defRPr sz="3800"/>
            </a:lvl2pPr>
            <a:lvl3pPr marL="1254008" indent="0">
              <a:buNone/>
              <a:defRPr sz="3300"/>
            </a:lvl3pPr>
            <a:lvl4pPr marL="1881012" indent="0">
              <a:buNone/>
              <a:defRPr sz="2700"/>
            </a:lvl4pPr>
            <a:lvl5pPr marL="2508016" indent="0">
              <a:buNone/>
              <a:defRPr sz="2700"/>
            </a:lvl5pPr>
            <a:lvl6pPr marL="3135020" indent="0">
              <a:buNone/>
              <a:defRPr sz="2700"/>
            </a:lvl6pPr>
            <a:lvl7pPr marL="3762024" indent="0">
              <a:buNone/>
              <a:defRPr sz="2700"/>
            </a:lvl7pPr>
            <a:lvl8pPr marL="4389029" indent="0">
              <a:buNone/>
              <a:defRPr sz="2700"/>
            </a:lvl8pPr>
            <a:lvl9pPr marL="501603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25401" tIns="62700" rIns="125401" bIns="62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25401" tIns="62700" rIns="125401" bIns="62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69B6-6967-482D-9C87-3BF76E1409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7512-C60E-4006-AEAD-6103DCC9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253" indent="-470253" algn="l" defTabSz="12540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82" indent="-391878" algn="l" defTabSz="1254008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510" indent="-313502" algn="l" defTabSz="1254008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14" indent="-313502" algn="l" defTabSz="12540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18" indent="-313502" algn="l" defTabSz="125400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522" indent="-313502" algn="l" defTabSz="12540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27" indent="-313502" algn="l" defTabSz="12540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2531" indent="-313502" algn="l" defTabSz="12540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535" indent="-313502" algn="l" defTabSz="12540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04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008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012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8016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20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2024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029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6033" algn="l" defTabSz="125400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ernan\Desktop\micromixer.screenshot.streamlines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0"/>
            <a:ext cx="13649325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75" y="5410200"/>
            <a:ext cx="1914525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2014-12-23T07:22:29Z</dcterms:created>
  <dcterms:modified xsi:type="dcterms:W3CDTF">2014-12-23T07:30:05Z</dcterms:modified>
</cp:coreProperties>
</file>