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824" y="-102"/>
      </p:cViewPr>
      <p:guideLst>
        <p:guide orient="horz" pos="201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88397"/>
            <a:ext cx="5829300" cy="1372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27120"/>
            <a:ext cx="480060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92DA-7257-4BD1-98EC-085E2D51943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8A8D-F4A9-410A-8DAE-73C5EB51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4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92DA-7257-4BD1-98EC-085E2D51943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8A8D-F4A9-410A-8DAE-73C5EB51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0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56330"/>
            <a:ext cx="1157288" cy="54614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256330"/>
            <a:ext cx="3357563" cy="54614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92DA-7257-4BD1-98EC-085E2D51943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8A8D-F4A9-410A-8DAE-73C5EB51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92DA-7257-4BD1-98EC-085E2D51943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8A8D-F4A9-410A-8DAE-73C5EB51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9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113109"/>
            <a:ext cx="582930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712933"/>
            <a:ext cx="5829300" cy="14001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92DA-7257-4BD1-98EC-085E2D51943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8A8D-F4A9-410A-8DAE-73C5EB51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9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1493522"/>
            <a:ext cx="2257425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2" y="1493522"/>
            <a:ext cx="2257425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92DA-7257-4BD1-98EC-085E2D51943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8A8D-F4A9-410A-8DAE-73C5EB51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5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56329"/>
            <a:ext cx="617220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432772"/>
            <a:ext cx="3030141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029883"/>
            <a:ext cx="3030141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432772"/>
            <a:ext cx="3031331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029883"/>
            <a:ext cx="3031331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92DA-7257-4BD1-98EC-085E2D51943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8A8D-F4A9-410A-8DAE-73C5EB51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6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92DA-7257-4BD1-98EC-085E2D51943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8A8D-F4A9-410A-8DAE-73C5EB51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5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92DA-7257-4BD1-98EC-085E2D51943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8A8D-F4A9-410A-8DAE-73C5EB51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8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254846"/>
            <a:ext cx="2256235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254848"/>
            <a:ext cx="3833813" cy="54629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339428"/>
            <a:ext cx="2256235" cy="4378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92DA-7257-4BD1-98EC-085E2D51943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8A8D-F4A9-410A-8DAE-73C5EB51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7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480560"/>
            <a:ext cx="4114800" cy="5289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571924"/>
            <a:ext cx="411480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009516"/>
            <a:ext cx="4114800" cy="7512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92DA-7257-4BD1-98EC-085E2D51943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8A8D-F4A9-410A-8DAE-73C5EB51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0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56329"/>
            <a:ext cx="6172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493522"/>
            <a:ext cx="617220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5932595"/>
            <a:ext cx="1600200" cy="340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F92DA-7257-4BD1-98EC-085E2D51943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5932595"/>
            <a:ext cx="2171700" cy="340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5932595"/>
            <a:ext cx="1600200" cy="340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48A8D-F4A9-410A-8DAE-73C5EB51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0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Users\Hernan\Desktop\pipebdend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1" t="17619" r="24854" b="5072"/>
          <a:stretch/>
        </p:blipFill>
        <p:spPr bwMode="auto">
          <a:xfrm>
            <a:off x="23152" y="107654"/>
            <a:ext cx="6811696" cy="618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38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</cp:revision>
  <dcterms:created xsi:type="dcterms:W3CDTF">2014-12-22T04:37:49Z</dcterms:created>
  <dcterms:modified xsi:type="dcterms:W3CDTF">2014-12-22T04:40:22Z</dcterms:modified>
</cp:coreProperties>
</file>