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4008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24" y="-102"/>
      </p:cViewPr>
      <p:guideLst>
        <p:guide orient="horz" pos="20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88397"/>
            <a:ext cx="582930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27120"/>
            <a:ext cx="48006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0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38549"/>
            <a:ext cx="1157288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38549"/>
            <a:ext cx="3357563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8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113107"/>
            <a:ext cx="5829300" cy="127127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712932"/>
            <a:ext cx="5829300" cy="14001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394249"/>
            <a:ext cx="2257425" cy="394271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394249"/>
            <a:ext cx="2257425" cy="394271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6329"/>
            <a:ext cx="61722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32772"/>
            <a:ext cx="3030141" cy="59711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029883"/>
            <a:ext cx="3030141" cy="368786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432772"/>
            <a:ext cx="3031331" cy="59711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029883"/>
            <a:ext cx="3031331" cy="368786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4847"/>
            <a:ext cx="2256235" cy="10845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54847"/>
            <a:ext cx="3833813" cy="546290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339427"/>
            <a:ext cx="2256235" cy="4378325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480560"/>
            <a:ext cx="4114800" cy="5289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571923"/>
            <a:ext cx="411480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009515"/>
            <a:ext cx="4114800" cy="751205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56329"/>
            <a:ext cx="6172200" cy="10668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93521"/>
            <a:ext cx="6172200" cy="4224232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5932594"/>
            <a:ext cx="1600200" cy="34078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A7BC-50A5-4D38-9524-2A73DC01F75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5932594"/>
            <a:ext cx="2171700" cy="34078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5932594"/>
            <a:ext cx="1600200" cy="34078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1418-1E87-4852-BD63-46463A7A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Hernan\Desktop\pipebdend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1" t="17619" r="24854" b="5072"/>
          <a:stretch/>
        </p:blipFill>
        <p:spPr bwMode="auto">
          <a:xfrm>
            <a:off x="23152" y="107654"/>
            <a:ext cx="6811696" cy="618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2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2014-12-22T04:37:58Z</dcterms:created>
  <dcterms:modified xsi:type="dcterms:W3CDTF">2014-12-22T04:40:29Z</dcterms:modified>
</cp:coreProperties>
</file>