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14" y="-186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55589"/>
            <a:ext cx="1157288" cy="5462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255589"/>
            <a:ext cx="3357563" cy="5462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0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0"/>
            <a:ext cx="5829300" cy="136207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1493839"/>
            <a:ext cx="2257425" cy="422433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1493839"/>
            <a:ext cx="2257425" cy="422433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535113"/>
            <a:ext cx="303133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174875"/>
            <a:ext cx="3031331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0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3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73050"/>
            <a:ext cx="2256235" cy="11620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73051"/>
            <a:ext cx="3833813" cy="58531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435101"/>
            <a:ext cx="2256235" cy="4691063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3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5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D7FE-7FE8-4A14-994D-ACCF427D7F0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FBC82-0DDF-41CD-B3D0-A4598769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Hernan\Desktop\pipebdend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8" t="17970" r="25408" b="2031"/>
          <a:stretch/>
        </p:blipFill>
        <p:spPr bwMode="auto">
          <a:xfrm>
            <a:off x="1" y="-1"/>
            <a:ext cx="6858000" cy="640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81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2014-12-22T05:09:17Z</dcterms:created>
  <dcterms:modified xsi:type="dcterms:W3CDTF">2014-12-22T05:21:06Z</dcterms:modified>
</cp:coreProperties>
</file>