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2" y="-9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7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9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55590"/>
            <a:ext cx="1157288" cy="5462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255590"/>
            <a:ext cx="3357563" cy="5462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0"/>
            <a:ext cx="5829300" cy="136207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8" y="1493840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3" y="1493840"/>
            <a:ext cx="2257425" cy="422433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535113"/>
            <a:ext cx="303133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174875"/>
            <a:ext cx="3031331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73050"/>
            <a:ext cx="2256235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273052"/>
            <a:ext cx="3833813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435102"/>
            <a:ext cx="2256235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9"/>
            <a:ext cx="41148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2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2F06-8CEA-439A-8C4C-7C98535C2118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2"/>
            <a:ext cx="21717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2"/>
            <a:ext cx="1600200" cy="365125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E0DA-408A-429A-AB12-C1A9308E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Hernan\Desktop\pipebdend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18100" r="24795" b="1900"/>
          <a:stretch/>
        </p:blipFill>
        <p:spPr bwMode="auto">
          <a:xfrm>
            <a:off x="1" y="-1"/>
            <a:ext cx="6858000" cy="64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ernan\Desktop\pipebdend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7511" r="81207" b="39334"/>
          <a:stretch/>
        </p:blipFill>
        <p:spPr bwMode="auto">
          <a:xfrm rot="5400000">
            <a:off x="3227470" y="4875927"/>
            <a:ext cx="403065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26397" y="5953780"/>
                <a:ext cx="596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97" y="5953780"/>
                <a:ext cx="59650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77276" y="5953780"/>
                <a:ext cx="804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1.25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76" y="5953780"/>
                <a:ext cx="80432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6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2014-12-22T05:09:28Z</dcterms:created>
  <dcterms:modified xsi:type="dcterms:W3CDTF">2014-12-22T05:21:16Z</dcterms:modified>
</cp:coreProperties>
</file>