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CC7D-D031-4666-B690-25089157265C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0D15-1A5B-4360-ABBC-D931D20C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5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CC7D-D031-4666-B690-25089157265C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0D15-1A5B-4360-ABBC-D931D20C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2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CC7D-D031-4666-B690-25089157265C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0D15-1A5B-4360-ABBC-D931D20C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7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CC7D-D031-4666-B690-25089157265C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0D15-1A5B-4360-ABBC-D931D20C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8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CC7D-D031-4666-B690-25089157265C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0D15-1A5B-4360-ABBC-D931D20C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7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CC7D-D031-4666-B690-25089157265C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0D15-1A5B-4360-ABBC-D931D20C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8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CC7D-D031-4666-B690-25089157265C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0D15-1A5B-4360-ABBC-D931D20C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4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CC7D-D031-4666-B690-25089157265C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0D15-1A5B-4360-ABBC-D931D20C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CC7D-D031-4666-B690-25089157265C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0D15-1A5B-4360-ABBC-D931D20C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3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CC7D-D031-4666-B690-25089157265C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0D15-1A5B-4360-ABBC-D931D20C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0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CC7D-D031-4666-B690-25089157265C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0D15-1A5B-4360-ABBC-D931D20C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3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CC7D-D031-4666-B690-25089157265C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20D15-1A5B-4360-ABBC-D931D20C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ernan\Desktop\pipebdend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7" t="18117" r="25298" b="5612"/>
          <a:stretch/>
        </p:blipFill>
        <p:spPr bwMode="auto">
          <a:xfrm>
            <a:off x="1168179" y="377768"/>
            <a:ext cx="6807642" cy="610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14600" y="1000026"/>
            <a:ext cx="19050" cy="854174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7964261" y="609600"/>
            <a:ext cx="265339" cy="439972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745748" y="2624795"/>
                <a:ext cx="702364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6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5</m:t>
                      </m:r>
                      <m:r>
                        <a:rPr lang="en-US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sz="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748" y="2624795"/>
                <a:ext cx="702364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>
            <a:off x="5181600" y="5151479"/>
            <a:ext cx="2782660" cy="147792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231692" y="5724283"/>
                <a:ext cx="70250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5</m:t>
                      </m:r>
                      <m:r>
                        <a:rPr lang="en-US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692" y="5724283"/>
                <a:ext cx="70250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377507" y="1141673"/>
                <a:ext cx="1228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r>
                        <a:rPr lang="en-US" b="0" i="0" smtClean="0">
                          <a:latin typeface="Cambria Math"/>
                        </a:rPr>
                        <m:t>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07" y="1141673"/>
                <a:ext cx="122885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425848" y="1265694"/>
                <a:ext cx="2618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848" y="1265694"/>
                <a:ext cx="26187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5732045" y="5332202"/>
            <a:ext cx="732255" cy="38077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028808" y="5353314"/>
                <a:ext cx="20533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808" y="5353314"/>
                <a:ext cx="205338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026687" y="4763694"/>
                <a:ext cx="1071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687" y="4763694"/>
                <a:ext cx="1071767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1181810" y="5281200"/>
            <a:ext cx="3175221" cy="1348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067058" y="5650468"/>
                <a:ext cx="70236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5</m:t>
                      </m:r>
                      <m:r>
                        <a:rPr lang="en-US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058" y="5650468"/>
                <a:ext cx="70236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1568" y="5814536"/>
            <a:ext cx="1446232" cy="1043464"/>
            <a:chOff x="123825" y="4888468"/>
            <a:chExt cx="1446232" cy="1043464"/>
          </a:xfrm>
        </p:grpSpPr>
        <p:cxnSp>
          <p:nvCxnSpPr>
            <p:cNvPr id="60" name="Straight Arrow Connector 59"/>
            <p:cNvCxnSpPr/>
            <p:nvPr/>
          </p:nvCxnSpPr>
          <p:spPr>
            <a:xfrm flipV="1">
              <a:off x="857250" y="5183746"/>
              <a:ext cx="0" cy="4569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57250" y="5635387"/>
              <a:ext cx="381000" cy="7523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476250" y="5635386"/>
              <a:ext cx="381000" cy="8889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76275" y="4888468"/>
                  <a:ext cx="361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Y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75" y="4888468"/>
                  <a:ext cx="3619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208107" y="5562600"/>
                  <a:ext cx="361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X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8107" y="5562600"/>
                  <a:ext cx="3619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23825" y="5562600"/>
                  <a:ext cx="361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Z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25" y="5562600"/>
                  <a:ext cx="36195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4434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10</cp:revision>
  <dcterms:created xsi:type="dcterms:W3CDTF">2014-12-21T22:27:43Z</dcterms:created>
  <dcterms:modified xsi:type="dcterms:W3CDTF">2014-12-21T23:29:38Z</dcterms:modified>
</cp:coreProperties>
</file>