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2" r:id="rId4"/>
    <p:sldId id="261" r:id="rId5"/>
    <p:sldId id="263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31BD0-34D8-4BAE-B53A-A161BC18C2CA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37DE-FD35-43B6-9460-3C42FC0A3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93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31BD0-34D8-4BAE-B53A-A161BC18C2CA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37DE-FD35-43B6-9460-3C42FC0A3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73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31BD0-34D8-4BAE-B53A-A161BC18C2CA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37DE-FD35-43B6-9460-3C42FC0A3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96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31BD0-34D8-4BAE-B53A-A161BC18C2CA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37DE-FD35-43B6-9460-3C42FC0A3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028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31BD0-34D8-4BAE-B53A-A161BC18C2CA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37DE-FD35-43B6-9460-3C42FC0A3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731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31BD0-34D8-4BAE-B53A-A161BC18C2CA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37DE-FD35-43B6-9460-3C42FC0A3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06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31BD0-34D8-4BAE-B53A-A161BC18C2CA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37DE-FD35-43B6-9460-3C42FC0A3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661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31BD0-34D8-4BAE-B53A-A161BC18C2CA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37DE-FD35-43B6-9460-3C42FC0A3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32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31BD0-34D8-4BAE-B53A-A161BC18C2CA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37DE-FD35-43B6-9460-3C42FC0A3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993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31BD0-34D8-4BAE-B53A-A161BC18C2CA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37DE-FD35-43B6-9460-3C42FC0A3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44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31BD0-34D8-4BAE-B53A-A161BC18C2CA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37DE-FD35-43B6-9460-3C42FC0A3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3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31BD0-34D8-4BAE-B53A-A161BC18C2CA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837DE-FD35-43B6-9460-3C42FC0A3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781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33400" y="6255942"/>
                <a:ext cx="8229600" cy="525858"/>
              </a:xfrm>
              <a:prstGeom prst="rect">
                <a:avLst/>
              </a:prstGeom>
              <a:noFill/>
            </p:spPr>
            <p:txBody>
              <a:bodyPr wrap="square" lIns="94052" tIns="47026" rIns="94052" bIns="47026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m:t>3</m:t>
                      </m:r>
                    </m:oMath>
                  </m:oMathPara>
                </a14:m>
                <a:endParaRPr lang="en-US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6255942"/>
                <a:ext cx="8229600" cy="52585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lowchart: Process 3"/>
          <p:cNvSpPr/>
          <p:nvPr/>
        </p:nvSpPr>
        <p:spPr>
          <a:xfrm>
            <a:off x="533400" y="762000"/>
            <a:ext cx="8229600" cy="54864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52" tIns="47026" rIns="94052" bIns="47026"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33401" y="6476057"/>
            <a:ext cx="37320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0" y="1017154"/>
                <a:ext cx="457201" cy="2926515"/>
              </a:xfrm>
              <a:prstGeom prst="rect">
                <a:avLst/>
              </a:prstGeom>
              <a:noFill/>
            </p:spPr>
            <p:txBody>
              <a:bodyPr wrap="square" lIns="94052" tIns="47026" rIns="94052" bIns="47026" rtlCol="0">
                <a:spAutoFit/>
              </a:bodyPr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sz="1000" i="1" dirty="0" smtClean="0">
                  <a:latin typeface="Cambria Math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m:t>2</m:t>
                      </m:r>
                    </m:oMath>
                  </m:oMathPara>
                </a14:m>
                <a:endParaRPr lang="en-US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17154"/>
                <a:ext cx="457201" cy="292651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>
            <a:off x="4979844" y="6476057"/>
            <a:ext cx="37831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28601" y="762000"/>
            <a:ext cx="0" cy="25422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1" idx="2"/>
          </p:cNvCxnSpPr>
          <p:nvPr/>
        </p:nvCxnSpPr>
        <p:spPr>
          <a:xfrm>
            <a:off x="228601" y="3943669"/>
            <a:ext cx="0" cy="23122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33400" y="83742"/>
                <a:ext cx="8229600" cy="525858"/>
              </a:xfrm>
              <a:prstGeom prst="rect">
                <a:avLst/>
              </a:prstGeom>
              <a:noFill/>
            </p:spPr>
            <p:txBody>
              <a:bodyPr wrap="square" lIns="94052" tIns="47026" rIns="94052" bIns="47026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</m:sub>
                      </m:sSub>
                      <m:func>
                        <m:funcPr>
                          <m:ctrlPr>
                            <a:rPr lang="en-US" sz="2800" b="0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  <a:ea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83742"/>
                <a:ext cx="8229600" cy="52585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/>
          <p:cNvCxnSpPr/>
          <p:nvPr/>
        </p:nvCxnSpPr>
        <p:spPr>
          <a:xfrm>
            <a:off x="3276600" y="1468582"/>
            <a:ext cx="0" cy="411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662546" y="762000"/>
            <a:ext cx="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620982" y="5570142"/>
            <a:ext cx="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-2209799" y="5583382"/>
            <a:ext cx="1371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-2209799" y="1447800"/>
            <a:ext cx="1371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33400" y="5334000"/>
            <a:ext cx="274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019802" y="1468582"/>
            <a:ext cx="0" cy="411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276600" y="4800600"/>
            <a:ext cx="274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019802" y="5155223"/>
            <a:ext cx="274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-2209799" y="1468582"/>
            <a:ext cx="0" cy="411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1506200" y="1468582"/>
            <a:ext cx="0" cy="411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763000" y="4801932"/>
            <a:ext cx="274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-2209799" y="5120587"/>
            <a:ext cx="274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-2216727" y="1468582"/>
            <a:ext cx="13729854" cy="4114800"/>
          </a:xfrm>
          <a:custGeom>
            <a:avLst/>
            <a:gdLst>
              <a:gd name="connsiteX0" fmla="*/ 0 w 13729854"/>
              <a:gd name="connsiteY0" fmla="*/ 4114800 h 4114800"/>
              <a:gd name="connsiteX1" fmla="*/ 2757054 w 13729854"/>
              <a:gd name="connsiteY1" fmla="*/ 0 h 4114800"/>
              <a:gd name="connsiteX2" fmla="*/ 5500254 w 13729854"/>
              <a:gd name="connsiteY2" fmla="*/ 4114800 h 4114800"/>
              <a:gd name="connsiteX3" fmla="*/ 8243454 w 13729854"/>
              <a:gd name="connsiteY3" fmla="*/ 0 h 4114800"/>
              <a:gd name="connsiteX4" fmla="*/ 10986654 w 13729854"/>
              <a:gd name="connsiteY4" fmla="*/ 4114800 h 4114800"/>
              <a:gd name="connsiteX5" fmla="*/ 13729854 w 13729854"/>
              <a:gd name="connsiteY5" fmla="*/ 0 h 411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29854" h="4114800">
                <a:moveTo>
                  <a:pt x="0" y="4114800"/>
                </a:moveTo>
                <a:cubicBezTo>
                  <a:pt x="920172" y="2057400"/>
                  <a:pt x="1840345" y="0"/>
                  <a:pt x="2757054" y="0"/>
                </a:cubicBezTo>
                <a:cubicBezTo>
                  <a:pt x="3673763" y="0"/>
                  <a:pt x="4585854" y="4114800"/>
                  <a:pt x="5500254" y="4114800"/>
                </a:cubicBezTo>
                <a:cubicBezTo>
                  <a:pt x="6414654" y="4114800"/>
                  <a:pt x="7329054" y="0"/>
                  <a:pt x="8243454" y="0"/>
                </a:cubicBezTo>
                <a:cubicBezTo>
                  <a:pt x="9157854" y="0"/>
                  <a:pt x="10072254" y="4114800"/>
                  <a:pt x="10986654" y="4114800"/>
                </a:cubicBezTo>
                <a:cubicBezTo>
                  <a:pt x="11901054" y="4114800"/>
                  <a:pt x="13291127" y="669636"/>
                  <a:pt x="1372985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15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533400" y="762000"/>
            <a:ext cx="8229600" cy="54864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52" tIns="47026" rIns="94052" bIns="47026" rtlCol="0" anchor="ctr"/>
          <a:lstStyle/>
          <a:p>
            <a:pPr algn="ctr"/>
            <a:endParaRPr lang="en-US"/>
          </a:p>
        </p:txBody>
      </p:sp>
      <p:sp>
        <p:nvSpPr>
          <p:cNvPr id="64" name="Freeform 63"/>
          <p:cNvSpPr/>
          <p:nvPr/>
        </p:nvSpPr>
        <p:spPr>
          <a:xfrm>
            <a:off x="-1524000" y="2154381"/>
            <a:ext cx="12344400" cy="2743200"/>
          </a:xfrm>
          <a:custGeom>
            <a:avLst/>
            <a:gdLst>
              <a:gd name="connsiteX0" fmla="*/ 0 w 12344400"/>
              <a:gd name="connsiteY0" fmla="*/ 4100945 h 4100945"/>
              <a:gd name="connsiteX1" fmla="*/ 2064327 w 12344400"/>
              <a:gd name="connsiteY1" fmla="*/ 0 h 4100945"/>
              <a:gd name="connsiteX2" fmla="*/ 4114800 w 12344400"/>
              <a:gd name="connsiteY2" fmla="*/ 4100945 h 4100945"/>
              <a:gd name="connsiteX3" fmla="*/ 6192982 w 12344400"/>
              <a:gd name="connsiteY3" fmla="*/ 0 h 4100945"/>
              <a:gd name="connsiteX4" fmla="*/ 8243455 w 12344400"/>
              <a:gd name="connsiteY4" fmla="*/ 4100945 h 4100945"/>
              <a:gd name="connsiteX5" fmla="*/ 10293927 w 12344400"/>
              <a:gd name="connsiteY5" fmla="*/ 0 h 4100945"/>
              <a:gd name="connsiteX6" fmla="*/ 12344400 w 12344400"/>
              <a:gd name="connsiteY6" fmla="*/ 4100945 h 4100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344400" h="4100945">
                <a:moveTo>
                  <a:pt x="0" y="4100945"/>
                </a:moveTo>
                <a:cubicBezTo>
                  <a:pt x="689263" y="2050472"/>
                  <a:pt x="1378527" y="0"/>
                  <a:pt x="2064327" y="0"/>
                </a:cubicBezTo>
                <a:cubicBezTo>
                  <a:pt x="2750127" y="0"/>
                  <a:pt x="3426691" y="4100945"/>
                  <a:pt x="4114800" y="4100945"/>
                </a:cubicBezTo>
                <a:cubicBezTo>
                  <a:pt x="4802909" y="4100945"/>
                  <a:pt x="5504873" y="0"/>
                  <a:pt x="6192982" y="0"/>
                </a:cubicBezTo>
                <a:cubicBezTo>
                  <a:pt x="6881091" y="0"/>
                  <a:pt x="7559964" y="4100945"/>
                  <a:pt x="8243455" y="4100945"/>
                </a:cubicBezTo>
                <a:cubicBezTo>
                  <a:pt x="8926946" y="4100945"/>
                  <a:pt x="9610436" y="0"/>
                  <a:pt x="10293927" y="0"/>
                </a:cubicBezTo>
                <a:cubicBezTo>
                  <a:pt x="10977418" y="0"/>
                  <a:pt x="11660909" y="2050472"/>
                  <a:pt x="12344400" y="4100945"/>
                </a:cubicBezTo>
              </a:path>
            </a:pathLst>
          </a:cu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-1503218" y="2819400"/>
            <a:ext cx="12344400" cy="1371600"/>
          </a:xfrm>
          <a:custGeom>
            <a:avLst/>
            <a:gdLst>
              <a:gd name="connsiteX0" fmla="*/ 0 w 12344400"/>
              <a:gd name="connsiteY0" fmla="*/ 4100945 h 4100945"/>
              <a:gd name="connsiteX1" fmla="*/ 2064327 w 12344400"/>
              <a:gd name="connsiteY1" fmla="*/ 0 h 4100945"/>
              <a:gd name="connsiteX2" fmla="*/ 4114800 w 12344400"/>
              <a:gd name="connsiteY2" fmla="*/ 4100945 h 4100945"/>
              <a:gd name="connsiteX3" fmla="*/ 6192982 w 12344400"/>
              <a:gd name="connsiteY3" fmla="*/ 0 h 4100945"/>
              <a:gd name="connsiteX4" fmla="*/ 8243455 w 12344400"/>
              <a:gd name="connsiteY4" fmla="*/ 4100945 h 4100945"/>
              <a:gd name="connsiteX5" fmla="*/ 10293927 w 12344400"/>
              <a:gd name="connsiteY5" fmla="*/ 0 h 4100945"/>
              <a:gd name="connsiteX6" fmla="*/ 12344400 w 12344400"/>
              <a:gd name="connsiteY6" fmla="*/ 4100945 h 4100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344400" h="4100945">
                <a:moveTo>
                  <a:pt x="0" y="4100945"/>
                </a:moveTo>
                <a:cubicBezTo>
                  <a:pt x="689263" y="2050472"/>
                  <a:pt x="1378527" y="0"/>
                  <a:pt x="2064327" y="0"/>
                </a:cubicBezTo>
                <a:cubicBezTo>
                  <a:pt x="2750127" y="0"/>
                  <a:pt x="3426691" y="4100945"/>
                  <a:pt x="4114800" y="4100945"/>
                </a:cubicBezTo>
                <a:cubicBezTo>
                  <a:pt x="4802909" y="4100945"/>
                  <a:pt x="5504873" y="0"/>
                  <a:pt x="6192982" y="0"/>
                </a:cubicBezTo>
                <a:cubicBezTo>
                  <a:pt x="6881091" y="0"/>
                  <a:pt x="7559964" y="4100945"/>
                  <a:pt x="8243455" y="4100945"/>
                </a:cubicBezTo>
                <a:cubicBezTo>
                  <a:pt x="8926946" y="4100945"/>
                  <a:pt x="9610436" y="0"/>
                  <a:pt x="10293927" y="0"/>
                </a:cubicBezTo>
                <a:cubicBezTo>
                  <a:pt x="10977418" y="0"/>
                  <a:pt x="11660909" y="2050472"/>
                  <a:pt x="12344400" y="410094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-1524000" y="1468581"/>
            <a:ext cx="12344400" cy="4114800"/>
          </a:xfrm>
          <a:custGeom>
            <a:avLst/>
            <a:gdLst>
              <a:gd name="connsiteX0" fmla="*/ 0 w 12344400"/>
              <a:gd name="connsiteY0" fmla="*/ 4100945 h 4100945"/>
              <a:gd name="connsiteX1" fmla="*/ 2064327 w 12344400"/>
              <a:gd name="connsiteY1" fmla="*/ 0 h 4100945"/>
              <a:gd name="connsiteX2" fmla="*/ 4114800 w 12344400"/>
              <a:gd name="connsiteY2" fmla="*/ 4100945 h 4100945"/>
              <a:gd name="connsiteX3" fmla="*/ 6192982 w 12344400"/>
              <a:gd name="connsiteY3" fmla="*/ 0 h 4100945"/>
              <a:gd name="connsiteX4" fmla="*/ 8243455 w 12344400"/>
              <a:gd name="connsiteY4" fmla="*/ 4100945 h 4100945"/>
              <a:gd name="connsiteX5" fmla="*/ 10293927 w 12344400"/>
              <a:gd name="connsiteY5" fmla="*/ 0 h 4100945"/>
              <a:gd name="connsiteX6" fmla="*/ 12344400 w 12344400"/>
              <a:gd name="connsiteY6" fmla="*/ 4100945 h 4100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344400" h="4100945">
                <a:moveTo>
                  <a:pt x="0" y="4100945"/>
                </a:moveTo>
                <a:cubicBezTo>
                  <a:pt x="689263" y="2050472"/>
                  <a:pt x="1378527" y="0"/>
                  <a:pt x="2064327" y="0"/>
                </a:cubicBezTo>
                <a:cubicBezTo>
                  <a:pt x="2750127" y="0"/>
                  <a:pt x="3426691" y="4100945"/>
                  <a:pt x="4114800" y="4100945"/>
                </a:cubicBezTo>
                <a:cubicBezTo>
                  <a:pt x="4802909" y="4100945"/>
                  <a:pt x="5504873" y="0"/>
                  <a:pt x="6192982" y="0"/>
                </a:cubicBezTo>
                <a:cubicBezTo>
                  <a:pt x="6881091" y="0"/>
                  <a:pt x="7559964" y="4100945"/>
                  <a:pt x="8243455" y="4100945"/>
                </a:cubicBezTo>
                <a:cubicBezTo>
                  <a:pt x="8926946" y="4100945"/>
                  <a:pt x="9610436" y="0"/>
                  <a:pt x="10293927" y="0"/>
                </a:cubicBezTo>
                <a:cubicBezTo>
                  <a:pt x="10977418" y="0"/>
                  <a:pt x="11660909" y="2050472"/>
                  <a:pt x="12344400" y="4100945"/>
                </a:cubicBezTo>
              </a:path>
            </a:pathLst>
          </a:cu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/>
          <p:nvPr/>
        </p:nvCxnSpPr>
        <p:spPr>
          <a:xfrm flipV="1">
            <a:off x="-1524000" y="2137511"/>
            <a:ext cx="1234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33400" y="6255942"/>
                <a:ext cx="8229600" cy="525858"/>
              </a:xfrm>
              <a:prstGeom prst="rect">
                <a:avLst/>
              </a:prstGeom>
              <a:noFill/>
            </p:spPr>
            <p:txBody>
              <a:bodyPr wrap="square" lIns="94052" tIns="47026" rIns="94052" bIns="47026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m:t>3</m:t>
                      </m:r>
                    </m:oMath>
                  </m:oMathPara>
                </a14:m>
                <a:endParaRPr lang="en-US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6255942"/>
                <a:ext cx="8229600" cy="52585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H="1">
            <a:off x="533401" y="6476057"/>
            <a:ext cx="37320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979844" y="6476057"/>
            <a:ext cx="37831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33400" y="83742"/>
                <a:ext cx="8229600" cy="525858"/>
              </a:xfrm>
              <a:prstGeom prst="rect">
                <a:avLst/>
              </a:prstGeom>
              <a:noFill/>
            </p:spPr>
            <p:txBody>
              <a:bodyPr wrap="square" lIns="94052" tIns="47026" rIns="94052" bIns="47026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</m:sub>
                      </m:sSub>
                      <m:func>
                        <m:funcPr>
                          <m:ctrlPr>
                            <a:rPr lang="en-US" sz="2800" b="0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  <a:ea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83742"/>
                <a:ext cx="8229600" cy="52585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/>
          <p:cNvCxnSpPr/>
          <p:nvPr/>
        </p:nvCxnSpPr>
        <p:spPr>
          <a:xfrm>
            <a:off x="8763001" y="5073428"/>
            <a:ext cx="205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0820401" y="1455342"/>
            <a:ext cx="0" cy="411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-1524000" y="1447800"/>
            <a:ext cx="1234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-1524000" y="5099805"/>
            <a:ext cx="205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763000" y="5073428"/>
            <a:ext cx="205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-1524000" y="1455342"/>
            <a:ext cx="0" cy="411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0820400" y="1455342"/>
            <a:ext cx="0" cy="411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-1523999" y="5562600"/>
            <a:ext cx="1234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-1523999" y="3505200"/>
            <a:ext cx="12344400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-1524000" y="2815936"/>
            <a:ext cx="1234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-1524000" y="4215244"/>
            <a:ext cx="1234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-1524000" y="4873336"/>
            <a:ext cx="1234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8839200" y="762000"/>
            <a:ext cx="2590800" cy="5151042"/>
          </a:xfrm>
          <a:prstGeom prst="rect">
            <a:avLst/>
          </a:prstGeom>
          <a:solidFill>
            <a:schemeClr val="bg1"/>
          </a:solidFill>
          <a:ln w="1143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-2133600" y="762000"/>
            <a:ext cx="2590800" cy="5151042"/>
          </a:xfrm>
          <a:prstGeom prst="rect">
            <a:avLst/>
          </a:prstGeom>
          <a:solidFill>
            <a:schemeClr val="bg1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11" idx="2"/>
          </p:cNvCxnSpPr>
          <p:nvPr/>
        </p:nvCxnSpPr>
        <p:spPr>
          <a:xfrm>
            <a:off x="228601" y="3943669"/>
            <a:ext cx="0" cy="23122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0" y="1017154"/>
                <a:ext cx="457201" cy="2926515"/>
              </a:xfrm>
              <a:prstGeom prst="rect">
                <a:avLst/>
              </a:prstGeom>
              <a:noFill/>
            </p:spPr>
            <p:txBody>
              <a:bodyPr wrap="square" lIns="94052" tIns="47026" rIns="94052" bIns="47026" rtlCol="0">
                <a:spAutoFit/>
              </a:bodyPr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sz="1000" i="1" dirty="0" smtClean="0">
                  <a:latin typeface="Cambria Math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m:t>2</m:t>
                      </m:r>
                    </m:oMath>
                  </m:oMathPara>
                </a14:m>
                <a:endParaRPr lang="en-US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17154"/>
                <a:ext cx="457201" cy="292651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flipV="1">
            <a:off x="228601" y="762000"/>
            <a:ext cx="0" cy="25422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583873" y="3505200"/>
            <a:ext cx="0" cy="6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 flipV="1">
            <a:off x="4655128" y="2130136"/>
            <a:ext cx="0" cy="1371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51" idx="4"/>
          </p:cNvCxnSpPr>
          <p:nvPr/>
        </p:nvCxnSpPr>
        <p:spPr>
          <a:xfrm>
            <a:off x="6719455" y="3525981"/>
            <a:ext cx="0" cy="2057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488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33400" y="6255942"/>
                <a:ext cx="8229600" cy="525858"/>
              </a:xfrm>
              <a:prstGeom prst="rect">
                <a:avLst/>
              </a:prstGeom>
              <a:noFill/>
            </p:spPr>
            <p:txBody>
              <a:bodyPr wrap="square" lIns="94052" tIns="47026" rIns="94052" bIns="47026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m:t>3</m:t>
                      </m:r>
                    </m:oMath>
                  </m:oMathPara>
                </a14:m>
                <a:endParaRPr lang="en-US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6255942"/>
                <a:ext cx="8229600" cy="52585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lowchart: Process 3"/>
          <p:cNvSpPr/>
          <p:nvPr/>
        </p:nvSpPr>
        <p:spPr>
          <a:xfrm>
            <a:off x="533400" y="762000"/>
            <a:ext cx="8229600" cy="54864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52" tIns="47026" rIns="94052" bIns="47026"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33401" y="6476057"/>
            <a:ext cx="37320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0" y="1017154"/>
                <a:ext cx="457201" cy="2926515"/>
              </a:xfrm>
              <a:prstGeom prst="rect">
                <a:avLst/>
              </a:prstGeom>
              <a:noFill/>
            </p:spPr>
            <p:txBody>
              <a:bodyPr wrap="square" lIns="94052" tIns="47026" rIns="94052" bIns="47026" rtlCol="0">
                <a:spAutoFit/>
              </a:bodyPr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sz="1000" i="1" dirty="0" smtClean="0">
                  <a:latin typeface="Cambria Math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m:t>2</m:t>
                      </m:r>
                    </m:oMath>
                  </m:oMathPara>
                </a14:m>
                <a:endParaRPr lang="en-US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17154"/>
                <a:ext cx="457201" cy="292651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>
            <a:off x="4979844" y="6476057"/>
            <a:ext cx="37831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28601" y="762000"/>
            <a:ext cx="0" cy="25422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1" idx="2"/>
          </p:cNvCxnSpPr>
          <p:nvPr/>
        </p:nvCxnSpPr>
        <p:spPr>
          <a:xfrm>
            <a:off x="228601" y="3943669"/>
            <a:ext cx="0" cy="23122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33400" y="83742"/>
                <a:ext cx="8229600" cy="525858"/>
              </a:xfrm>
              <a:prstGeom prst="rect">
                <a:avLst/>
              </a:prstGeom>
              <a:noFill/>
            </p:spPr>
            <p:txBody>
              <a:bodyPr wrap="square" lIns="94052" tIns="47026" rIns="94052" bIns="47026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</m:sub>
                      </m:sSub>
                      <m:func>
                        <m:funcPr>
                          <m:ctrlPr>
                            <a:rPr lang="en-US" sz="2800" b="0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  <a:ea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83742"/>
                <a:ext cx="8229600" cy="52585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/>
          <p:cNvCxnSpPr/>
          <p:nvPr/>
        </p:nvCxnSpPr>
        <p:spPr>
          <a:xfrm>
            <a:off x="3276600" y="1468582"/>
            <a:ext cx="0" cy="411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662546" y="762000"/>
            <a:ext cx="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620982" y="5570142"/>
            <a:ext cx="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-2209799" y="5583382"/>
            <a:ext cx="1371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-2209799" y="1447800"/>
            <a:ext cx="1371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33400" y="5334000"/>
            <a:ext cx="274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019802" y="1468582"/>
            <a:ext cx="0" cy="411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276600" y="4800600"/>
            <a:ext cx="274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019802" y="5155223"/>
            <a:ext cx="274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-2209799" y="1468582"/>
            <a:ext cx="0" cy="411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1506200" y="1468582"/>
            <a:ext cx="0" cy="411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763000" y="4801932"/>
            <a:ext cx="274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-2209799" y="5120587"/>
            <a:ext cx="274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-2209799" y="1468582"/>
            <a:ext cx="13716000" cy="4114800"/>
          </a:xfrm>
          <a:custGeom>
            <a:avLst/>
            <a:gdLst>
              <a:gd name="connsiteX0" fmla="*/ 0 w 13729854"/>
              <a:gd name="connsiteY0" fmla="*/ 4114800 h 4114800"/>
              <a:gd name="connsiteX1" fmla="*/ 2757054 w 13729854"/>
              <a:gd name="connsiteY1" fmla="*/ 0 h 4114800"/>
              <a:gd name="connsiteX2" fmla="*/ 5500254 w 13729854"/>
              <a:gd name="connsiteY2" fmla="*/ 4114800 h 4114800"/>
              <a:gd name="connsiteX3" fmla="*/ 8243454 w 13729854"/>
              <a:gd name="connsiteY3" fmla="*/ 0 h 4114800"/>
              <a:gd name="connsiteX4" fmla="*/ 10986654 w 13729854"/>
              <a:gd name="connsiteY4" fmla="*/ 4114800 h 4114800"/>
              <a:gd name="connsiteX5" fmla="*/ 13729854 w 13729854"/>
              <a:gd name="connsiteY5" fmla="*/ 0 h 411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29854" h="4114800">
                <a:moveTo>
                  <a:pt x="0" y="4114800"/>
                </a:moveTo>
                <a:cubicBezTo>
                  <a:pt x="920172" y="2057400"/>
                  <a:pt x="1840345" y="0"/>
                  <a:pt x="2757054" y="0"/>
                </a:cubicBezTo>
                <a:cubicBezTo>
                  <a:pt x="3673763" y="0"/>
                  <a:pt x="4585854" y="4114800"/>
                  <a:pt x="5500254" y="4114800"/>
                </a:cubicBezTo>
                <a:cubicBezTo>
                  <a:pt x="6414654" y="4114800"/>
                  <a:pt x="7329054" y="0"/>
                  <a:pt x="8243454" y="0"/>
                </a:cubicBezTo>
                <a:cubicBezTo>
                  <a:pt x="9157854" y="0"/>
                  <a:pt x="10072254" y="4114800"/>
                  <a:pt x="10986654" y="4114800"/>
                </a:cubicBezTo>
                <a:cubicBezTo>
                  <a:pt x="11901054" y="4114800"/>
                  <a:pt x="13291127" y="669636"/>
                  <a:pt x="1372985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-1524000" y="2137511"/>
            <a:ext cx="1234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-1524000" y="1447800"/>
            <a:ext cx="1234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-1523999" y="5562600"/>
            <a:ext cx="1234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-1524000" y="2815936"/>
            <a:ext cx="1234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-1524000" y="4215244"/>
            <a:ext cx="1234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-1524000" y="4873336"/>
            <a:ext cx="1234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reeform 36"/>
          <p:cNvSpPr/>
          <p:nvPr/>
        </p:nvSpPr>
        <p:spPr>
          <a:xfrm>
            <a:off x="-2209799" y="2137511"/>
            <a:ext cx="13716000" cy="2735825"/>
          </a:xfrm>
          <a:custGeom>
            <a:avLst/>
            <a:gdLst>
              <a:gd name="connsiteX0" fmla="*/ 0 w 13729854"/>
              <a:gd name="connsiteY0" fmla="*/ 4114800 h 4114800"/>
              <a:gd name="connsiteX1" fmla="*/ 2757054 w 13729854"/>
              <a:gd name="connsiteY1" fmla="*/ 0 h 4114800"/>
              <a:gd name="connsiteX2" fmla="*/ 5500254 w 13729854"/>
              <a:gd name="connsiteY2" fmla="*/ 4114800 h 4114800"/>
              <a:gd name="connsiteX3" fmla="*/ 8243454 w 13729854"/>
              <a:gd name="connsiteY3" fmla="*/ 0 h 4114800"/>
              <a:gd name="connsiteX4" fmla="*/ 10986654 w 13729854"/>
              <a:gd name="connsiteY4" fmla="*/ 4114800 h 4114800"/>
              <a:gd name="connsiteX5" fmla="*/ 13729854 w 13729854"/>
              <a:gd name="connsiteY5" fmla="*/ 0 h 411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29854" h="4114800">
                <a:moveTo>
                  <a:pt x="0" y="4114800"/>
                </a:moveTo>
                <a:cubicBezTo>
                  <a:pt x="920172" y="2057400"/>
                  <a:pt x="1840345" y="0"/>
                  <a:pt x="2757054" y="0"/>
                </a:cubicBezTo>
                <a:cubicBezTo>
                  <a:pt x="3673763" y="0"/>
                  <a:pt x="4585854" y="4114800"/>
                  <a:pt x="5500254" y="4114800"/>
                </a:cubicBezTo>
                <a:cubicBezTo>
                  <a:pt x="6414654" y="4114800"/>
                  <a:pt x="7329054" y="0"/>
                  <a:pt x="8243454" y="0"/>
                </a:cubicBezTo>
                <a:cubicBezTo>
                  <a:pt x="9157854" y="0"/>
                  <a:pt x="10072254" y="4114800"/>
                  <a:pt x="10986654" y="4114800"/>
                </a:cubicBezTo>
                <a:cubicBezTo>
                  <a:pt x="11901054" y="4114800"/>
                  <a:pt x="13291127" y="669636"/>
                  <a:pt x="1372985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-2209799" y="2815936"/>
            <a:ext cx="13715999" cy="1399308"/>
          </a:xfrm>
          <a:custGeom>
            <a:avLst/>
            <a:gdLst>
              <a:gd name="connsiteX0" fmla="*/ 0 w 13729854"/>
              <a:gd name="connsiteY0" fmla="*/ 4114800 h 4114800"/>
              <a:gd name="connsiteX1" fmla="*/ 2757054 w 13729854"/>
              <a:gd name="connsiteY1" fmla="*/ 0 h 4114800"/>
              <a:gd name="connsiteX2" fmla="*/ 5500254 w 13729854"/>
              <a:gd name="connsiteY2" fmla="*/ 4114800 h 4114800"/>
              <a:gd name="connsiteX3" fmla="*/ 8243454 w 13729854"/>
              <a:gd name="connsiteY3" fmla="*/ 0 h 4114800"/>
              <a:gd name="connsiteX4" fmla="*/ 10986654 w 13729854"/>
              <a:gd name="connsiteY4" fmla="*/ 4114800 h 4114800"/>
              <a:gd name="connsiteX5" fmla="*/ 13729854 w 13729854"/>
              <a:gd name="connsiteY5" fmla="*/ 0 h 411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29854" h="4114800">
                <a:moveTo>
                  <a:pt x="0" y="4114800"/>
                </a:moveTo>
                <a:cubicBezTo>
                  <a:pt x="920172" y="2057400"/>
                  <a:pt x="1840345" y="0"/>
                  <a:pt x="2757054" y="0"/>
                </a:cubicBezTo>
                <a:cubicBezTo>
                  <a:pt x="3673763" y="0"/>
                  <a:pt x="4585854" y="4114800"/>
                  <a:pt x="5500254" y="4114800"/>
                </a:cubicBezTo>
                <a:cubicBezTo>
                  <a:pt x="6414654" y="4114800"/>
                  <a:pt x="7329054" y="0"/>
                  <a:pt x="8243454" y="0"/>
                </a:cubicBezTo>
                <a:cubicBezTo>
                  <a:pt x="9157854" y="0"/>
                  <a:pt x="10072254" y="4114800"/>
                  <a:pt x="10986654" y="4114800"/>
                </a:cubicBezTo>
                <a:cubicBezTo>
                  <a:pt x="11901054" y="4114800"/>
                  <a:pt x="13291127" y="669636"/>
                  <a:pt x="1372985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365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533400" y="762000"/>
            <a:ext cx="8229600" cy="54864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52" tIns="47026" rIns="94052" bIns="47026" rtlCol="0" anchor="ctr"/>
          <a:lstStyle/>
          <a:p>
            <a:pPr algn="ctr"/>
            <a:endParaRPr lang="en-US"/>
          </a:p>
        </p:txBody>
      </p:sp>
      <p:sp>
        <p:nvSpPr>
          <p:cNvPr id="64" name="Freeform 63"/>
          <p:cNvSpPr/>
          <p:nvPr/>
        </p:nvSpPr>
        <p:spPr>
          <a:xfrm>
            <a:off x="-1524000" y="2154381"/>
            <a:ext cx="12344400" cy="2743200"/>
          </a:xfrm>
          <a:custGeom>
            <a:avLst/>
            <a:gdLst>
              <a:gd name="connsiteX0" fmla="*/ 0 w 12344400"/>
              <a:gd name="connsiteY0" fmla="*/ 4100945 h 4100945"/>
              <a:gd name="connsiteX1" fmla="*/ 2064327 w 12344400"/>
              <a:gd name="connsiteY1" fmla="*/ 0 h 4100945"/>
              <a:gd name="connsiteX2" fmla="*/ 4114800 w 12344400"/>
              <a:gd name="connsiteY2" fmla="*/ 4100945 h 4100945"/>
              <a:gd name="connsiteX3" fmla="*/ 6192982 w 12344400"/>
              <a:gd name="connsiteY3" fmla="*/ 0 h 4100945"/>
              <a:gd name="connsiteX4" fmla="*/ 8243455 w 12344400"/>
              <a:gd name="connsiteY4" fmla="*/ 4100945 h 4100945"/>
              <a:gd name="connsiteX5" fmla="*/ 10293927 w 12344400"/>
              <a:gd name="connsiteY5" fmla="*/ 0 h 4100945"/>
              <a:gd name="connsiteX6" fmla="*/ 12344400 w 12344400"/>
              <a:gd name="connsiteY6" fmla="*/ 4100945 h 4100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344400" h="4100945">
                <a:moveTo>
                  <a:pt x="0" y="4100945"/>
                </a:moveTo>
                <a:cubicBezTo>
                  <a:pt x="689263" y="2050472"/>
                  <a:pt x="1378527" y="0"/>
                  <a:pt x="2064327" y="0"/>
                </a:cubicBezTo>
                <a:cubicBezTo>
                  <a:pt x="2750127" y="0"/>
                  <a:pt x="3426691" y="4100945"/>
                  <a:pt x="4114800" y="4100945"/>
                </a:cubicBezTo>
                <a:cubicBezTo>
                  <a:pt x="4802909" y="4100945"/>
                  <a:pt x="5504873" y="0"/>
                  <a:pt x="6192982" y="0"/>
                </a:cubicBezTo>
                <a:cubicBezTo>
                  <a:pt x="6881091" y="0"/>
                  <a:pt x="7559964" y="4100945"/>
                  <a:pt x="8243455" y="4100945"/>
                </a:cubicBezTo>
                <a:cubicBezTo>
                  <a:pt x="8926946" y="4100945"/>
                  <a:pt x="9610436" y="0"/>
                  <a:pt x="10293927" y="0"/>
                </a:cubicBezTo>
                <a:cubicBezTo>
                  <a:pt x="10977418" y="0"/>
                  <a:pt x="11660909" y="2050472"/>
                  <a:pt x="12344400" y="4100945"/>
                </a:cubicBezTo>
              </a:path>
            </a:pathLst>
          </a:cu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-1503218" y="2819400"/>
            <a:ext cx="12344400" cy="1371600"/>
          </a:xfrm>
          <a:custGeom>
            <a:avLst/>
            <a:gdLst>
              <a:gd name="connsiteX0" fmla="*/ 0 w 12344400"/>
              <a:gd name="connsiteY0" fmla="*/ 4100945 h 4100945"/>
              <a:gd name="connsiteX1" fmla="*/ 2064327 w 12344400"/>
              <a:gd name="connsiteY1" fmla="*/ 0 h 4100945"/>
              <a:gd name="connsiteX2" fmla="*/ 4114800 w 12344400"/>
              <a:gd name="connsiteY2" fmla="*/ 4100945 h 4100945"/>
              <a:gd name="connsiteX3" fmla="*/ 6192982 w 12344400"/>
              <a:gd name="connsiteY3" fmla="*/ 0 h 4100945"/>
              <a:gd name="connsiteX4" fmla="*/ 8243455 w 12344400"/>
              <a:gd name="connsiteY4" fmla="*/ 4100945 h 4100945"/>
              <a:gd name="connsiteX5" fmla="*/ 10293927 w 12344400"/>
              <a:gd name="connsiteY5" fmla="*/ 0 h 4100945"/>
              <a:gd name="connsiteX6" fmla="*/ 12344400 w 12344400"/>
              <a:gd name="connsiteY6" fmla="*/ 4100945 h 4100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344400" h="4100945">
                <a:moveTo>
                  <a:pt x="0" y="4100945"/>
                </a:moveTo>
                <a:cubicBezTo>
                  <a:pt x="689263" y="2050472"/>
                  <a:pt x="1378527" y="0"/>
                  <a:pt x="2064327" y="0"/>
                </a:cubicBezTo>
                <a:cubicBezTo>
                  <a:pt x="2750127" y="0"/>
                  <a:pt x="3426691" y="4100945"/>
                  <a:pt x="4114800" y="4100945"/>
                </a:cubicBezTo>
                <a:cubicBezTo>
                  <a:pt x="4802909" y="4100945"/>
                  <a:pt x="5504873" y="0"/>
                  <a:pt x="6192982" y="0"/>
                </a:cubicBezTo>
                <a:cubicBezTo>
                  <a:pt x="6881091" y="0"/>
                  <a:pt x="7559964" y="4100945"/>
                  <a:pt x="8243455" y="4100945"/>
                </a:cubicBezTo>
                <a:cubicBezTo>
                  <a:pt x="8926946" y="4100945"/>
                  <a:pt x="9610436" y="0"/>
                  <a:pt x="10293927" y="0"/>
                </a:cubicBezTo>
                <a:cubicBezTo>
                  <a:pt x="10977418" y="0"/>
                  <a:pt x="11660909" y="2050472"/>
                  <a:pt x="12344400" y="410094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-1524000" y="1468581"/>
            <a:ext cx="12344400" cy="4114800"/>
          </a:xfrm>
          <a:custGeom>
            <a:avLst/>
            <a:gdLst>
              <a:gd name="connsiteX0" fmla="*/ 0 w 12344400"/>
              <a:gd name="connsiteY0" fmla="*/ 4100945 h 4100945"/>
              <a:gd name="connsiteX1" fmla="*/ 2064327 w 12344400"/>
              <a:gd name="connsiteY1" fmla="*/ 0 h 4100945"/>
              <a:gd name="connsiteX2" fmla="*/ 4114800 w 12344400"/>
              <a:gd name="connsiteY2" fmla="*/ 4100945 h 4100945"/>
              <a:gd name="connsiteX3" fmla="*/ 6192982 w 12344400"/>
              <a:gd name="connsiteY3" fmla="*/ 0 h 4100945"/>
              <a:gd name="connsiteX4" fmla="*/ 8243455 w 12344400"/>
              <a:gd name="connsiteY4" fmla="*/ 4100945 h 4100945"/>
              <a:gd name="connsiteX5" fmla="*/ 10293927 w 12344400"/>
              <a:gd name="connsiteY5" fmla="*/ 0 h 4100945"/>
              <a:gd name="connsiteX6" fmla="*/ 12344400 w 12344400"/>
              <a:gd name="connsiteY6" fmla="*/ 4100945 h 4100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344400" h="4100945">
                <a:moveTo>
                  <a:pt x="0" y="4100945"/>
                </a:moveTo>
                <a:cubicBezTo>
                  <a:pt x="689263" y="2050472"/>
                  <a:pt x="1378527" y="0"/>
                  <a:pt x="2064327" y="0"/>
                </a:cubicBezTo>
                <a:cubicBezTo>
                  <a:pt x="2750127" y="0"/>
                  <a:pt x="3426691" y="4100945"/>
                  <a:pt x="4114800" y="4100945"/>
                </a:cubicBezTo>
                <a:cubicBezTo>
                  <a:pt x="4802909" y="4100945"/>
                  <a:pt x="5504873" y="0"/>
                  <a:pt x="6192982" y="0"/>
                </a:cubicBezTo>
                <a:cubicBezTo>
                  <a:pt x="6881091" y="0"/>
                  <a:pt x="7559964" y="4100945"/>
                  <a:pt x="8243455" y="4100945"/>
                </a:cubicBezTo>
                <a:cubicBezTo>
                  <a:pt x="8926946" y="4100945"/>
                  <a:pt x="9610436" y="0"/>
                  <a:pt x="10293927" y="0"/>
                </a:cubicBezTo>
                <a:cubicBezTo>
                  <a:pt x="10977418" y="0"/>
                  <a:pt x="11660909" y="2050472"/>
                  <a:pt x="12344400" y="4100945"/>
                </a:cubicBezTo>
              </a:path>
            </a:pathLst>
          </a:cu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33400" y="6255942"/>
                <a:ext cx="8229600" cy="525858"/>
              </a:xfrm>
              <a:prstGeom prst="rect">
                <a:avLst/>
              </a:prstGeom>
              <a:noFill/>
            </p:spPr>
            <p:txBody>
              <a:bodyPr wrap="square" lIns="94052" tIns="47026" rIns="94052" bIns="47026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m:t>3</m:t>
                      </m:r>
                    </m:oMath>
                  </m:oMathPara>
                </a14:m>
                <a:endParaRPr lang="en-US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6255942"/>
                <a:ext cx="8229600" cy="52585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H="1">
            <a:off x="533401" y="6476057"/>
            <a:ext cx="37320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979844" y="6476057"/>
            <a:ext cx="37831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33400" y="83742"/>
                <a:ext cx="8229600" cy="525858"/>
              </a:xfrm>
              <a:prstGeom prst="rect">
                <a:avLst/>
              </a:prstGeom>
              <a:noFill/>
            </p:spPr>
            <p:txBody>
              <a:bodyPr wrap="square" lIns="94052" tIns="47026" rIns="94052" bIns="47026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</m:sub>
                      </m:sSub>
                      <m:func>
                        <m:funcPr>
                          <m:ctrlPr>
                            <a:rPr lang="en-US" sz="2800" b="0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  <a:ea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83742"/>
                <a:ext cx="8229600" cy="52585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/>
          <p:cNvCxnSpPr/>
          <p:nvPr/>
        </p:nvCxnSpPr>
        <p:spPr>
          <a:xfrm>
            <a:off x="8763001" y="5073428"/>
            <a:ext cx="205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0820401" y="1455342"/>
            <a:ext cx="0" cy="411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-1524000" y="5099805"/>
            <a:ext cx="205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763000" y="5073428"/>
            <a:ext cx="205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-1524000" y="1455342"/>
            <a:ext cx="0" cy="411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0820400" y="1455342"/>
            <a:ext cx="0" cy="411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-1523999" y="3505200"/>
            <a:ext cx="12344400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8839200" y="762000"/>
            <a:ext cx="2590800" cy="5151042"/>
          </a:xfrm>
          <a:prstGeom prst="rect">
            <a:avLst/>
          </a:prstGeom>
          <a:solidFill>
            <a:schemeClr val="bg1"/>
          </a:solidFill>
          <a:ln w="1143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-2133600" y="762000"/>
            <a:ext cx="2590800" cy="5151042"/>
          </a:xfrm>
          <a:prstGeom prst="rect">
            <a:avLst/>
          </a:prstGeom>
          <a:solidFill>
            <a:schemeClr val="bg1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11" idx="2"/>
          </p:cNvCxnSpPr>
          <p:nvPr/>
        </p:nvCxnSpPr>
        <p:spPr>
          <a:xfrm>
            <a:off x="228601" y="3943669"/>
            <a:ext cx="0" cy="23122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0" y="1017154"/>
                <a:ext cx="457201" cy="2926515"/>
              </a:xfrm>
              <a:prstGeom prst="rect">
                <a:avLst/>
              </a:prstGeom>
              <a:noFill/>
            </p:spPr>
            <p:txBody>
              <a:bodyPr wrap="square" lIns="94052" tIns="47026" rIns="94052" bIns="47026" rtlCol="0">
                <a:spAutoFit/>
              </a:bodyPr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sz="1000" i="1" dirty="0" smtClean="0">
                  <a:latin typeface="Cambria Math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m:t>2</m:t>
                      </m:r>
                    </m:oMath>
                  </m:oMathPara>
                </a14:m>
                <a:endParaRPr lang="en-US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17154"/>
                <a:ext cx="457201" cy="292651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flipV="1">
            <a:off x="228601" y="762000"/>
            <a:ext cx="0" cy="25422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583873" y="3505200"/>
            <a:ext cx="0" cy="685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 flipV="1">
            <a:off x="4655128" y="2130136"/>
            <a:ext cx="0" cy="1371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51" idx="4"/>
          </p:cNvCxnSpPr>
          <p:nvPr/>
        </p:nvCxnSpPr>
        <p:spPr>
          <a:xfrm>
            <a:off x="6719455" y="3525981"/>
            <a:ext cx="0" cy="2057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008909" y="3119566"/>
                <a:ext cx="11499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</m:sub>
                      </m:sSub>
                      <m:r>
                        <a:rPr lang="en-US" i="1" dirty="0" smtClean="0">
                          <a:latin typeface="Cambria Math"/>
                        </a:rPr>
                        <m:t>=0.25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909" y="3119566"/>
                <a:ext cx="114992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073236" y="3505200"/>
                <a:ext cx="11499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</m:sub>
                      </m:sSub>
                      <m:r>
                        <a:rPr lang="en-US" i="1" dirty="0" smtClean="0">
                          <a:latin typeface="Cambria Math"/>
                        </a:rPr>
                        <m:t>=</m:t>
                      </m:r>
                      <m:r>
                        <a:rPr lang="en-US" b="0" i="1" dirty="0" smtClean="0">
                          <a:latin typeface="Cambria Math"/>
                        </a:rPr>
                        <m:t>0.50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236" y="3505200"/>
                <a:ext cx="114992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144491" y="3119566"/>
                <a:ext cx="11499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</m:sub>
                      </m:sSub>
                      <m:r>
                        <a:rPr lang="en-US" i="1" dirty="0" smtClean="0">
                          <a:latin typeface="Cambria Math"/>
                        </a:rPr>
                        <m:t>=</m:t>
                      </m:r>
                      <m:r>
                        <a:rPr lang="en-US" b="0" i="1" dirty="0" smtClean="0">
                          <a:latin typeface="Cambria Math"/>
                        </a:rPr>
                        <m:t>0.75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4491" y="3119566"/>
                <a:ext cx="114992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0192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533400" y="762000"/>
            <a:ext cx="8229600" cy="54864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52" tIns="47026" rIns="94052" bIns="47026"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33400" y="6255942"/>
                <a:ext cx="8229600" cy="525858"/>
              </a:xfrm>
              <a:prstGeom prst="rect">
                <a:avLst/>
              </a:prstGeom>
              <a:noFill/>
            </p:spPr>
            <p:txBody>
              <a:bodyPr wrap="square" lIns="94052" tIns="47026" rIns="94052" bIns="47026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m:t>3</m:t>
                      </m:r>
                    </m:oMath>
                  </m:oMathPara>
                </a14:m>
                <a:endParaRPr lang="en-US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6255942"/>
                <a:ext cx="8229600" cy="52585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H="1">
            <a:off x="533401" y="6476057"/>
            <a:ext cx="37320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979844" y="6476057"/>
            <a:ext cx="37831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33400" y="83742"/>
                <a:ext cx="8229600" cy="525858"/>
              </a:xfrm>
              <a:prstGeom prst="rect">
                <a:avLst/>
              </a:prstGeom>
              <a:noFill/>
            </p:spPr>
            <p:txBody>
              <a:bodyPr wrap="square" lIns="94052" tIns="47026" rIns="94052" bIns="47026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</m:sub>
                      </m:sSub>
                      <m:func>
                        <m:funcPr>
                          <m:ctrlPr>
                            <a:rPr lang="en-US" sz="2800" b="0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  <a:ea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83742"/>
                <a:ext cx="8229600" cy="52585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/>
          <p:cNvCxnSpPr/>
          <p:nvPr/>
        </p:nvCxnSpPr>
        <p:spPr>
          <a:xfrm>
            <a:off x="8763001" y="5073428"/>
            <a:ext cx="205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0820401" y="1455342"/>
            <a:ext cx="0" cy="411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-1524000" y="5099805"/>
            <a:ext cx="205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763000" y="5073428"/>
            <a:ext cx="205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-1524000" y="1455342"/>
            <a:ext cx="0" cy="411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0820400" y="1455342"/>
            <a:ext cx="0" cy="411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-1523999" y="3505200"/>
            <a:ext cx="12344400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8839200" y="762000"/>
            <a:ext cx="2590800" cy="5151042"/>
          </a:xfrm>
          <a:prstGeom prst="rect">
            <a:avLst/>
          </a:prstGeom>
          <a:solidFill>
            <a:schemeClr val="bg1"/>
          </a:solidFill>
          <a:ln w="1143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-2133600" y="762000"/>
            <a:ext cx="2590800" cy="5151042"/>
          </a:xfrm>
          <a:prstGeom prst="rect">
            <a:avLst/>
          </a:prstGeom>
          <a:solidFill>
            <a:schemeClr val="bg1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11" idx="2"/>
          </p:cNvCxnSpPr>
          <p:nvPr/>
        </p:nvCxnSpPr>
        <p:spPr>
          <a:xfrm>
            <a:off x="228601" y="3943669"/>
            <a:ext cx="0" cy="23122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0" y="1017154"/>
                <a:ext cx="457201" cy="2926515"/>
              </a:xfrm>
              <a:prstGeom prst="rect">
                <a:avLst/>
              </a:prstGeom>
              <a:noFill/>
            </p:spPr>
            <p:txBody>
              <a:bodyPr wrap="square" lIns="94052" tIns="47026" rIns="94052" bIns="47026" rtlCol="0">
                <a:spAutoFit/>
              </a:bodyPr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sz="1000" i="1" dirty="0" smtClean="0">
                  <a:latin typeface="Cambria Math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m:t>2</m:t>
                      </m:r>
                    </m:oMath>
                  </m:oMathPara>
                </a14:m>
                <a:endParaRPr lang="en-US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17154"/>
                <a:ext cx="457201" cy="292651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flipV="1">
            <a:off x="228601" y="762000"/>
            <a:ext cx="0" cy="25422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284905" y="3531632"/>
            <a:ext cx="0" cy="6836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30" idx="3"/>
          </p:cNvCxnSpPr>
          <p:nvPr/>
        </p:nvCxnSpPr>
        <p:spPr>
          <a:xfrm flipV="1">
            <a:off x="6025337" y="2137511"/>
            <a:ext cx="0" cy="136768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3284905" y="3525981"/>
            <a:ext cx="0" cy="2057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2134978" y="3488898"/>
                <a:ext cx="11499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</m:sub>
                      </m:sSub>
                      <m:r>
                        <a:rPr lang="en-US" sz="1600" i="1" dirty="0" smtClean="0">
                          <a:latin typeface="Cambria Math"/>
                        </a:rPr>
                        <m:t>=0.25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978" y="3488898"/>
                <a:ext cx="1149927" cy="3385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Freeform 28"/>
          <p:cNvSpPr/>
          <p:nvPr/>
        </p:nvSpPr>
        <p:spPr>
          <a:xfrm>
            <a:off x="-2209799" y="2815936"/>
            <a:ext cx="13715999" cy="1399308"/>
          </a:xfrm>
          <a:custGeom>
            <a:avLst/>
            <a:gdLst>
              <a:gd name="connsiteX0" fmla="*/ 0 w 13729854"/>
              <a:gd name="connsiteY0" fmla="*/ 4114800 h 4114800"/>
              <a:gd name="connsiteX1" fmla="*/ 2757054 w 13729854"/>
              <a:gd name="connsiteY1" fmla="*/ 0 h 4114800"/>
              <a:gd name="connsiteX2" fmla="*/ 5500254 w 13729854"/>
              <a:gd name="connsiteY2" fmla="*/ 4114800 h 4114800"/>
              <a:gd name="connsiteX3" fmla="*/ 8243454 w 13729854"/>
              <a:gd name="connsiteY3" fmla="*/ 0 h 4114800"/>
              <a:gd name="connsiteX4" fmla="*/ 10986654 w 13729854"/>
              <a:gd name="connsiteY4" fmla="*/ 4114800 h 4114800"/>
              <a:gd name="connsiteX5" fmla="*/ 13729854 w 13729854"/>
              <a:gd name="connsiteY5" fmla="*/ 0 h 411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29854" h="4114800">
                <a:moveTo>
                  <a:pt x="0" y="4114800"/>
                </a:moveTo>
                <a:cubicBezTo>
                  <a:pt x="920172" y="2057400"/>
                  <a:pt x="1840345" y="0"/>
                  <a:pt x="2757054" y="0"/>
                </a:cubicBezTo>
                <a:cubicBezTo>
                  <a:pt x="3673763" y="0"/>
                  <a:pt x="4585854" y="4114800"/>
                  <a:pt x="5500254" y="4114800"/>
                </a:cubicBezTo>
                <a:cubicBezTo>
                  <a:pt x="6414654" y="4114800"/>
                  <a:pt x="7329054" y="0"/>
                  <a:pt x="8243454" y="0"/>
                </a:cubicBezTo>
                <a:cubicBezTo>
                  <a:pt x="9157854" y="0"/>
                  <a:pt x="10072254" y="4114800"/>
                  <a:pt x="10986654" y="4114800"/>
                </a:cubicBezTo>
                <a:cubicBezTo>
                  <a:pt x="11901054" y="4114800"/>
                  <a:pt x="13291127" y="669636"/>
                  <a:pt x="13729854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-2209799" y="2137511"/>
            <a:ext cx="13716000" cy="2735825"/>
          </a:xfrm>
          <a:custGeom>
            <a:avLst/>
            <a:gdLst>
              <a:gd name="connsiteX0" fmla="*/ 0 w 13729854"/>
              <a:gd name="connsiteY0" fmla="*/ 4114800 h 4114800"/>
              <a:gd name="connsiteX1" fmla="*/ 2757054 w 13729854"/>
              <a:gd name="connsiteY1" fmla="*/ 0 h 4114800"/>
              <a:gd name="connsiteX2" fmla="*/ 5500254 w 13729854"/>
              <a:gd name="connsiteY2" fmla="*/ 4114800 h 4114800"/>
              <a:gd name="connsiteX3" fmla="*/ 8243454 w 13729854"/>
              <a:gd name="connsiteY3" fmla="*/ 0 h 4114800"/>
              <a:gd name="connsiteX4" fmla="*/ 10986654 w 13729854"/>
              <a:gd name="connsiteY4" fmla="*/ 4114800 h 4114800"/>
              <a:gd name="connsiteX5" fmla="*/ 13729854 w 13729854"/>
              <a:gd name="connsiteY5" fmla="*/ 0 h 411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29854" h="4114800">
                <a:moveTo>
                  <a:pt x="0" y="4114800"/>
                </a:moveTo>
                <a:cubicBezTo>
                  <a:pt x="920172" y="2057400"/>
                  <a:pt x="1840345" y="0"/>
                  <a:pt x="2757054" y="0"/>
                </a:cubicBezTo>
                <a:cubicBezTo>
                  <a:pt x="3673763" y="0"/>
                  <a:pt x="4585854" y="4114800"/>
                  <a:pt x="5500254" y="4114800"/>
                </a:cubicBezTo>
                <a:cubicBezTo>
                  <a:pt x="6414654" y="4114800"/>
                  <a:pt x="7329054" y="0"/>
                  <a:pt x="8243454" y="0"/>
                </a:cubicBezTo>
                <a:cubicBezTo>
                  <a:pt x="9157854" y="0"/>
                  <a:pt x="10072254" y="4114800"/>
                  <a:pt x="10986654" y="4114800"/>
                </a:cubicBezTo>
                <a:cubicBezTo>
                  <a:pt x="11901054" y="4114800"/>
                  <a:pt x="13291127" y="669636"/>
                  <a:pt x="13729854" y="0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-2209799" y="1468582"/>
            <a:ext cx="13716000" cy="4114800"/>
          </a:xfrm>
          <a:custGeom>
            <a:avLst/>
            <a:gdLst>
              <a:gd name="connsiteX0" fmla="*/ 0 w 13729854"/>
              <a:gd name="connsiteY0" fmla="*/ 4114800 h 4114800"/>
              <a:gd name="connsiteX1" fmla="*/ 2757054 w 13729854"/>
              <a:gd name="connsiteY1" fmla="*/ 0 h 4114800"/>
              <a:gd name="connsiteX2" fmla="*/ 5500254 w 13729854"/>
              <a:gd name="connsiteY2" fmla="*/ 4114800 h 4114800"/>
              <a:gd name="connsiteX3" fmla="*/ 8243454 w 13729854"/>
              <a:gd name="connsiteY3" fmla="*/ 0 h 4114800"/>
              <a:gd name="connsiteX4" fmla="*/ 10986654 w 13729854"/>
              <a:gd name="connsiteY4" fmla="*/ 4114800 h 4114800"/>
              <a:gd name="connsiteX5" fmla="*/ 13729854 w 13729854"/>
              <a:gd name="connsiteY5" fmla="*/ 0 h 411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29854" h="4114800">
                <a:moveTo>
                  <a:pt x="0" y="4114800"/>
                </a:moveTo>
                <a:cubicBezTo>
                  <a:pt x="920172" y="2057400"/>
                  <a:pt x="1840345" y="0"/>
                  <a:pt x="2757054" y="0"/>
                </a:cubicBezTo>
                <a:cubicBezTo>
                  <a:pt x="3673763" y="0"/>
                  <a:pt x="4585854" y="4114800"/>
                  <a:pt x="5500254" y="4114800"/>
                </a:cubicBezTo>
                <a:cubicBezTo>
                  <a:pt x="6414654" y="4114800"/>
                  <a:pt x="7329054" y="0"/>
                  <a:pt x="8243454" y="0"/>
                </a:cubicBezTo>
                <a:cubicBezTo>
                  <a:pt x="9157854" y="0"/>
                  <a:pt x="10072254" y="4114800"/>
                  <a:pt x="10986654" y="4114800"/>
                </a:cubicBezTo>
                <a:cubicBezTo>
                  <a:pt x="11901054" y="4114800"/>
                  <a:pt x="13291127" y="669636"/>
                  <a:pt x="1372985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3284905" y="4915139"/>
                <a:ext cx="11499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</m:sub>
                      </m:sSub>
                      <m:r>
                        <a:rPr lang="en-US" sz="1600" i="1" dirty="0" smtClean="0">
                          <a:latin typeface="Cambria Math"/>
                        </a:rPr>
                        <m:t>=</m:t>
                      </m:r>
                      <m:r>
                        <a:rPr lang="en-US" sz="1600" b="0" i="1" dirty="0" smtClean="0">
                          <a:latin typeface="Cambria Math"/>
                        </a:rPr>
                        <m:t>0.75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905" y="4915139"/>
                <a:ext cx="1149927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4875410" y="2443139"/>
                <a:ext cx="11499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</m:sub>
                      </m:sSub>
                      <m:r>
                        <a:rPr lang="en-US" sz="1600" i="1" dirty="0" smtClean="0">
                          <a:latin typeface="Cambria Math"/>
                        </a:rPr>
                        <m:t>=</m:t>
                      </m:r>
                      <m:r>
                        <a:rPr lang="en-US" sz="1600" b="0" i="1" dirty="0" smtClean="0">
                          <a:latin typeface="Cambria Math"/>
                        </a:rPr>
                        <m:t>0.50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5410" y="2443139"/>
                <a:ext cx="1149927" cy="33855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3459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lowchart: Process 3"/>
          <p:cNvSpPr/>
          <p:nvPr/>
        </p:nvSpPr>
        <p:spPr>
          <a:xfrm>
            <a:off x="1690255" y="1752600"/>
            <a:ext cx="5486400" cy="36576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1676400" y="2452248"/>
            <a:ext cx="5472545" cy="2244446"/>
          </a:xfrm>
          <a:custGeom>
            <a:avLst/>
            <a:gdLst>
              <a:gd name="connsiteX0" fmla="*/ 0 w 5472545"/>
              <a:gd name="connsiteY0" fmla="*/ 13861 h 2244446"/>
              <a:gd name="connsiteX1" fmla="*/ 1427018 w 5472545"/>
              <a:gd name="connsiteY1" fmla="*/ 2244443 h 2244446"/>
              <a:gd name="connsiteX2" fmla="*/ 2757055 w 5472545"/>
              <a:gd name="connsiteY2" fmla="*/ 7 h 2244446"/>
              <a:gd name="connsiteX3" fmla="*/ 4045527 w 5472545"/>
              <a:gd name="connsiteY3" fmla="*/ 2216734 h 2244446"/>
              <a:gd name="connsiteX4" fmla="*/ 5472545 w 5472545"/>
              <a:gd name="connsiteY4" fmla="*/ 7 h 2244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72545" h="2244446">
                <a:moveTo>
                  <a:pt x="0" y="13861"/>
                </a:moveTo>
                <a:cubicBezTo>
                  <a:pt x="483754" y="1130306"/>
                  <a:pt x="967509" y="2246752"/>
                  <a:pt x="1427018" y="2244443"/>
                </a:cubicBezTo>
                <a:cubicBezTo>
                  <a:pt x="1886527" y="2242134"/>
                  <a:pt x="2320637" y="4625"/>
                  <a:pt x="2757055" y="7"/>
                </a:cubicBezTo>
                <a:cubicBezTo>
                  <a:pt x="3193473" y="-4611"/>
                  <a:pt x="3592945" y="2216734"/>
                  <a:pt x="4045527" y="2216734"/>
                </a:cubicBezTo>
                <a:cubicBezTo>
                  <a:pt x="4498109" y="2216734"/>
                  <a:pt x="5123872" y="390243"/>
                  <a:pt x="5472545" y="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1676400" y="2147455"/>
            <a:ext cx="5486400" cy="2798689"/>
          </a:xfrm>
          <a:custGeom>
            <a:avLst/>
            <a:gdLst>
              <a:gd name="connsiteX0" fmla="*/ 0 w 5486400"/>
              <a:gd name="connsiteY0" fmla="*/ 0 h 2798689"/>
              <a:gd name="connsiteX1" fmla="*/ 1330036 w 5486400"/>
              <a:gd name="connsiteY1" fmla="*/ 2798618 h 2798689"/>
              <a:gd name="connsiteX2" fmla="*/ 2729345 w 5486400"/>
              <a:gd name="connsiteY2" fmla="*/ 96981 h 2798689"/>
              <a:gd name="connsiteX3" fmla="*/ 4003964 w 5486400"/>
              <a:gd name="connsiteY3" fmla="*/ 2798618 h 2798689"/>
              <a:gd name="connsiteX4" fmla="*/ 5486400 w 5486400"/>
              <a:gd name="connsiteY4" fmla="*/ 55418 h 2798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2798689">
                <a:moveTo>
                  <a:pt x="0" y="0"/>
                </a:moveTo>
                <a:cubicBezTo>
                  <a:pt x="437572" y="1391227"/>
                  <a:pt x="875145" y="2782455"/>
                  <a:pt x="1330036" y="2798618"/>
                </a:cubicBezTo>
                <a:cubicBezTo>
                  <a:pt x="1784927" y="2814781"/>
                  <a:pt x="2283690" y="96981"/>
                  <a:pt x="2729345" y="96981"/>
                </a:cubicBezTo>
                <a:cubicBezTo>
                  <a:pt x="3175000" y="96981"/>
                  <a:pt x="3544455" y="2805545"/>
                  <a:pt x="4003964" y="2798618"/>
                </a:cubicBezTo>
                <a:cubicBezTo>
                  <a:pt x="4463473" y="2791691"/>
                  <a:pt x="4959927" y="90054"/>
                  <a:pt x="5486400" y="55418"/>
                </a:cubicBezTo>
              </a:path>
            </a:pathLst>
          </a:cu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1690255" y="1856509"/>
            <a:ext cx="5472545" cy="3408228"/>
          </a:xfrm>
          <a:custGeom>
            <a:avLst/>
            <a:gdLst>
              <a:gd name="connsiteX0" fmla="*/ 0 w 5472545"/>
              <a:gd name="connsiteY0" fmla="*/ 0 h 3408228"/>
              <a:gd name="connsiteX1" fmla="*/ 1205345 w 5472545"/>
              <a:gd name="connsiteY1" fmla="*/ 3408218 h 3408228"/>
              <a:gd name="connsiteX2" fmla="*/ 2715490 w 5472545"/>
              <a:gd name="connsiteY2" fmla="*/ 41564 h 3408228"/>
              <a:gd name="connsiteX3" fmla="*/ 4017818 w 5472545"/>
              <a:gd name="connsiteY3" fmla="*/ 3394364 h 3408228"/>
              <a:gd name="connsiteX4" fmla="*/ 5472545 w 5472545"/>
              <a:gd name="connsiteY4" fmla="*/ 27709 h 3408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72545" h="3408228">
                <a:moveTo>
                  <a:pt x="0" y="0"/>
                </a:moveTo>
                <a:cubicBezTo>
                  <a:pt x="376381" y="1700645"/>
                  <a:pt x="752763" y="3401291"/>
                  <a:pt x="1205345" y="3408218"/>
                </a:cubicBezTo>
                <a:cubicBezTo>
                  <a:pt x="1657927" y="3415145"/>
                  <a:pt x="2246745" y="43873"/>
                  <a:pt x="2715490" y="41564"/>
                </a:cubicBezTo>
                <a:cubicBezTo>
                  <a:pt x="3184235" y="39255"/>
                  <a:pt x="3558309" y="3396673"/>
                  <a:pt x="4017818" y="3394364"/>
                </a:cubicBezTo>
                <a:cubicBezTo>
                  <a:pt x="4477327" y="3392055"/>
                  <a:pt x="5033818" y="60036"/>
                  <a:pt x="5472545" y="27709"/>
                </a:cubicBezTo>
              </a:path>
            </a:pathLst>
          </a:cu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5" idx="2"/>
            <a:endCxn id="4" idx="0"/>
          </p:cNvCxnSpPr>
          <p:nvPr/>
        </p:nvCxnSpPr>
        <p:spPr>
          <a:xfrm flipV="1">
            <a:off x="4433455" y="1752600"/>
            <a:ext cx="0" cy="69965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715000" y="4696694"/>
            <a:ext cx="0" cy="7135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968337" y="4668988"/>
            <a:ext cx="0" cy="7135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479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161</Words>
  <Application>Microsoft Office PowerPoint</Application>
  <PresentationFormat>On-screen Show (4:3)</PresentationFormat>
  <Paragraphs>66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Hernan</dc:creator>
  <cp:lastModifiedBy>Hernan</cp:lastModifiedBy>
  <cp:revision>6</cp:revision>
  <dcterms:created xsi:type="dcterms:W3CDTF">2014-12-14T01:13:37Z</dcterms:created>
  <dcterms:modified xsi:type="dcterms:W3CDTF">2014-12-14T19:29:06Z</dcterms:modified>
</cp:coreProperties>
</file>