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0D4F6-1F90-4876-80D3-E0ED621E30A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41E8D-BE05-4B11-93B7-03001D19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41E8D-BE05-4B11-93B7-03001D192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7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7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5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A87F-B97F-41EB-A95C-8990886B56D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5B7A-F844-4952-BF4F-105C9385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1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33400" y="685800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763001" y="507342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820401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-1524000" y="5099805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763000" y="507342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-1524000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820400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-1523999" y="3505200"/>
            <a:ext cx="123444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84905" y="3507388"/>
            <a:ext cx="0" cy="683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276600" y="3505200"/>
            <a:ext cx="0" cy="2057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025337" y="2137511"/>
            <a:ext cx="0" cy="13676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709941" y="3166646"/>
                <a:ext cx="1149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1600" i="1" dirty="0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41" y="3166646"/>
                <a:ext cx="1149927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-2209799" y="2815936"/>
            <a:ext cx="13715999" cy="1399308"/>
          </a:xfrm>
          <a:custGeom>
            <a:avLst/>
            <a:gdLst>
              <a:gd name="connsiteX0" fmla="*/ 0 w 13729854"/>
              <a:gd name="connsiteY0" fmla="*/ 4114800 h 4114800"/>
              <a:gd name="connsiteX1" fmla="*/ 2757054 w 13729854"/>
              <a:gd name="connsiteY1" fmla="*/ 0 h 4114800"/>
              <a:gd name="connsiteX2" fmla="*/ 5500254 w 13729854"/>
              <a:gd name="connsiteY2" fmla="*/ 4114800 h 4114800"/>
              <a:gd name="connsiteX3" fmla="*/ 8243454 w 13729854"/>
              <a:gd name="connsiteY3" fmla="*/ 0 h 4114800"/>
              <a:gd name="connsiteX4" fmla="*/ 10986654 w 13729854"/>
              <a:gd name="connsiteY4" fmla="*/ 4114800 h 4114800"/>
              <a:gd name="connsiteX5" fmla="*/ 13729854 w 13729854"/>
              <a:gd name="connsiteY5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9854" h="4114800">
                <a:moveTo>
                  <a:pt x="0" y="4114800"/>
                </a:moveTo>
                <a:cubicBezTo>
                  <a:pt x="920172" y="2057400"/>
                  <a:pt x="1840345" y="0"/>
                  <a:pt x="2757054" y="0"/>
                </a:cubicBezTo>
                <a:cubicBezTo>
                  <a:pt x="3673763" y="0"/>
                  <a:pt x="4585854" y="4114800"/>
                  <a:pt x="5500254" y="4114800"/>
                </a:cubicBezTo>
                <a:cubicBezTo>
                  <a:pt x="6414654" y="4114800"/>
                  <a:pt x="7329054" y="0"/>
                  <a:pt x="8243454" y="0"/>
                </a:cubicBezTo>
                <a:cubicBezTo>
                  <a:pt x="9157854" y="0"/>
                  <a:pt x="10072254" y="4114800"/>
                  <a:pt x="10986654" y="4114800"/>
                </a:cubicBezTo>
                <a:cubicBezTo>
                  <a:pt x="11901054" y="4114800"/>
                  <a:pt x="13291127" y="669636"/>
                  <a:pt x="1372985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9799" y="2137511"/>
            <a:ext cx="13716000" cy="2735825"/>
          </a:xfrm>
          <a:custGeom>
            <a:avLst/>
            <a:gdLst>
              <a:gd name="connsiteX0" fmla="*/ 0 w 13729854"/>
              <a:gd name="connsiteY0" fmla="*/ 4114800 h 4114800"/>
              <a:gd name="connsiteX1" fmla="*/ 2757054 w 13729854"/>
              <a:gd name="connsiteY1" fmla="*/ 0 h 4114800"/>
              <a:gd name="connsiteX2" fmla="*/ 5500254 w 13729854"/>
              <a:gd name="connsiteY2" fmla="*/ 4114800 h 4114800"/>
              <a:gd name="connsiteX3" fmla="*/ 8243454 w 13729854"/>
              <a:gd name="connsiteY3" fmla="*/ 0 h 4114800"/>
              <a:gd name="connsiteX4" fmla="*/ 10986654 w 13729854"/>
              <a:gd name="connsiteY4" fmla="*/ 4114800 h 4114800"/>
              <a:gd name="connsiteX5" fmla="*/ 13729854 w 13729854"/>
              <a:gd name="connsiteY5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9854" h="4114800">
                <a:moveTo>
                  <a:pt x="0" y="4114800"/>
                </a:moveTo>
                <a:cubicBezTo>
                  <a:pt x="920172" y="2057400"/>
                  <a:pt x="1840345" y="0"/>
                  <a:pt x="2757054" y="0"/>
                </a:cubicBezTo>
                <a:cubicBezTo>
                  <a:pt x="3673763" y="0"/>
                  <a:pt x="4585854" y="4114800"/>
                  <a:pt x="5500254" y="4114800"/>
                </a:cubicBezTo>
                <a:cubicBezTo>
                  <a:pt x="6414654" y="4114800"/>
                  <a:pt x="7329054" y="0"/>
                  <a:pt x="8243454" y="0"/>
                </a:cubicBezTo>
                <a:cubicBezTo>
                  <a:pt x="9157854" y="0"/>
                  <a:pt x="10072254" y="4114800"/>
                  <a:pt x="10986654" y="4114800"/>
                </a:cubicBezTo>
                <a:cubicBezTo>
                  <a:pt x="11901054" y="4114800"/>
                  <a:pt x="13291127" y="669636"/>
                  <a:pt x="13729854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-2209799" y="1468582"/>
            <a:ext cx="13716000" cy="4114800"/>
          </a:xfrm>
          <a:custGeom>
            <a:avLst/>
            <a:gdLst>
              <a:gd name="connsiteX0" fmla="*/ 0 w 13729854"/>
              <a:gd name="connsiteY0" fmla="*/ 4114800 h 4114800"/>
              <a:gd name="connsiteX1" fmla="*/ 2757054 w 13729854"/>
              <a:gd name="connsiteY1" fmla="*/ 0 h 4114800"/>
              <a:gd name="connsiteX2" fmla="*/ 5500254 w 13729854"/>
              <a:gd name="connsiteY2" fmla="*/ 4114800 h 4114800"/>
              <a:gd name="connsiteX3" fmla="*/ 8243454 w 13729854"/>
              <a:gd name="connsiteY3" fmla="*/ 0 h 4114800"/>
              <a:gd name="connsiteX4" fmla="*/ 10986654 w 13729854"/>
              <a:gd name="connsiteY4" fmla="*/ 4114800 h 4114800"/>
              <a:gd name="connsiteX5" fmla="*/ 13729854 w 13729854"/>
              <a:gd name="connsiteY5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9854" h="4114800">
                <a:moveTo>
                  <a:pt x="0" y="4114800"/>
                </a:moveTo>
                <a:cubicBezTo>
                  <a:pt x="920172" y="2057400"/>
                  <a:pt x="1840345" y="0"/>
                  <a:pt x="2757054" y="0"/>
                </a:cubicBezTo>
                <a:cubicBezTo>
                  <a:pt x="3673763" y="0"/>
                  <a:pt x="4585854" y="4114800"/>
                  <a:pt x="5500254" y="4114800"/>
                </a:cubicBezTo>
                <a:cubicBezTo>
                  <a:pt x="6414654" y="4114800"/>
                  <a:pt x="7329054" y="0"/>
                  <a:pt x="8243454" y="0"/>
                </a:cubicBezTo>
                <a:cubicBezTo>
                  <a:pt x="9157854" y="0"/>
                  <a:pt x="10072254" y="4114800"/>
                  <a:pt x="10986654" y="4114800"/>
                </a:cubicBezTo>
                <a:cubicBezTo>
                  <a:pt x="11901054" y="4114800"/>
                  <a:pt x="13291127" y="669636"/>
                  <a:pt x="1372985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709941" y="5583382"/>
                <a:ext cx="1149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1600" i="1" dirty="0" smtClean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0.75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41" y="5583382"/>
                <a:ext cx="1149927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450373" y="3498273"/>
                <a:ext cx="1149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1600" i="1" dirty="0" smtClean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0.50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73" y="3498273"/>
                <a:ext cx="114992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-2971800" y="762000"/>
            <a:ext cx="3390900" cy="5151042"/>
          </a:xfrm>
          <a:prstGeom prst="rect">
            <a:avLst/>
          </a:prstGeom>
          <a:solidFill>
            <a:schemeClr val="bg1"/>
          </a:solidFill>
          <a:ln w="206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39199" y="762000"/>
            <a:ext cx="2667001" cy="5151042"/>
          </a:xfrm>
          <a:prstGeom prst="rect">
            <a:avLst/>
          </a:prstGeom>
          <a:solidFill>
            <a:schemeClr val="bg1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8601" y="3867469"/>
            <a:ext cx="0" cy="231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sz="1000" i="1" dirty="0" smtClean="0">
                  <a:latin typeface="Cambria Math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228601" y="685800"/>
            <a:ext cx="0" cy="2542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5</cp:revision>
  <dcterms:created xsi:type="dcterms:W3CDTF">2014-12-14T01:48:01Z</dcterms:created>
  <dcterms:modified xsi:type="dcterms:W3CDTF">2014-12-18T06:33:49Z</dcterms:modified>
</cp:coreProperties>
</file>