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04" y="-30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72168-F571-41B7-AC71-0DA2583F7C9D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D68FB-F272-4C66-87E4-53B34CA7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D68FB-F272-4C66-87E4-53B34CA7B7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9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6369"/>
            <a:ext cx="7772400" cy="1274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8040"/>
            <a:ext cx="6400800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D1B5-B29E-44D8-A310-7663619453D9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5262-8268-4FC2-9A9F-71D05F3E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4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D1B5-B29E-44D8-A310-7663619453D9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5262-8268-4FC2-9A9F-71D05F3E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8020"/>
            <a:ext cx="2057400" cy="50713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8020"/>
            <a:ext cx="6019800" cy="50713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D1B5-B29E-44D8-A310-7663619453D9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5262-8268-4FC2-9A9F-71D05F3E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8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D1B5-B29E-44D8-A310-7663619453D9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5262-8268-4FC2-9A9F-71D05F3E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9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9314"/>
            <a:ext cx="7772400" cy="11804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9151"/>
            <a:ext cx="7772400" cy="13001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D1B5-B29E-44D8-A310-7663619453D9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5262-8268-4FC2-9A9F-71D05F3E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6841"/>
            <a:ext cx="4038600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6841"/>
            <a:ext cx="4038600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D1B5-B29E-44D8-A310-7663619453D9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5262-8268-4FC2-9A9F-71D05F3E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432"/>
            <a:ext cx="4040188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892"/>
            <a:ext cx="4040188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330432"/>
            <a:ext cx="4041775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84892"/>
            <a:ext cx="4041775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D1B5-B29E-44D8-A310-7663619453D9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5262-8268-4FC2-9A9F-71D05F3E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D1B5-B29E-44D8-A310-7663619453D9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5262-8268-4FC2-9A9F-71D05F3E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0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D1B5-B29E-44D8-A310-7663619453D9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5262-8268-4FC2-9A9F-71D05F3E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36644"/>
            <a:ext cx="3008313" cy="1007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36644"/>
            <a:ext cx="5111750" cy="50726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243754"/>
            <a:ext cx="3008313" cy="4065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D1B5-B29E-44D8-A310-7663619453D9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5262-8268-4FC2-9A9F-71D05F3E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160520"/>
            <a:ext cx="5486400" cy="491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31071"/>
            <a:ext cx="548640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51693"/>
            <a:ext cx="5486400" cy="6975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D1B5-B29E-44D8-A310-7663619453D9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5262-8268-4FC2-9A9F-71D05F3E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4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80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841"/>
            <a:ext cx="8229600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508838"/>
            <a:ext cx="2133600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D1B5-B29E-44D8-A310-7663619453D9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508838"/>
            <a:ext cx="2895600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508838"/>
            <a:ext cx="2133600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5262-8268-4FC2-9A9F-71D05F3E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731"/>
            <a:ext cx="9145588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8249203" y="76200"/>
                <a:ext cx="89479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Air</m:t>
                      </m:r>
                    </m:oMath>
                  </m:oMathPara>
                </a14:m>
                <a:endParaRPr lang="en-US" sz="36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203" y="76200"/>
                <a:ext cx="894797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181501" y="1255813"/>
                <a:ext cx="894797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Air</m:t>
                      </m:r>
                    </m:oMath>
                  </m:oMathPara>
                </a14:m>
                <a:endParaRPr lang="en-US" sz="36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501" y="1255813"/>
                <a:ext cx="894797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096000" y="3825240"/>
                <a:ext cx="894797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Air</m:t>
                      </m:r>
                    </m:oMath>
                  </m:oMathPara>
                </a14:m>
                <a:endParaRPr lang="en-US" sz="36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25240"/>
                <a:ext cx="89479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0" y="5068669"/>
                <a:ext cx="89479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Air</m:t>
                      </m:r>
                    </m:oMath>
                  </m:oMathPara>
                </a14:m>
                <a:endParaRPr lang="en-US" sz="36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68669"/>
                <a:ext cx="894797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V="1">
            <a:off x="1981200" y="5111651"/>
            <a:ext cx="838200" cy="487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076298" y="4456331"/>
            <a:ext cx="838200" cy="487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162702" y="3816251"/>
            <a:ext cx="838200" cy="487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257800" y="3160931"/>
            <a:ext cx="838200" cy="487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72502" y="2557464"/>
            <a:ext cx="838200" cy="487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467600" y="1902144"/>
            <a:ext cx="838200" cy="487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6" name="Group 1035"/>
          <p:cNvGrpSpPr/>
          <p:nvPr/>
        </p:nvGrpSpPr>
        <p:grpSpPr>
          <a:xfrm>
            <a:off x="8222234" y="4760566"/>
            <a:ext cx="892194" cy="1183034"/>
            <a:chOff x="7162800" y="4572000"/>
            <a:chExt cx="892194" cy="118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7343775" y="4941332"/>
              <a:ext cx="0" cy="4569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343775" y="5392972"/>
              <a:ext cx="349269" cy="1734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7343775" y="5181600"/>
              <a:ext cx="349269" cy="2113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162800" y="4572000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Y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4572000"/>
                  <a:ext cx="36195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693044" y="5385702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Z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044" y="5385702"/>
                  <a:ext cx="36195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693044" y="4941332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X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044" y="4941332"/>
                  <a:ext cx="3619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1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5</cp:revision>
  <dcterms:created xsi:type="dcterms:W3CDTF">2014-12-26T23:16:52Z</dcterms:created>
  <dcterms:modified xsi:type="dcterms:W3CDTF">2014-12-27T00:13:06Z</dcterms:modified>
</cp:coreProperties>
</file>