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772400" cy="4572000"/>
  <p:notesSz cx="6858000" cy="9144000"/>
  <p:defaultTextStyle>
    <a:defPPr>
      <a:defRPr lang="en-US"/>
    </a:defPPr>
    <a:lvl1pPr marL="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879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5758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3637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1516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9395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7274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5153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30322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84" y="-132"/>
      </p:cViewPr>
      <p:guideLst>
        <p:guide orient="horz" pos="1440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63608-36F5-436C-8025-81B241CFD0D8}" type="datetimeFigureOut">
              <a:rPr lang="en-US" smtClean="0"/>
              <a:t>12/26/2014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14350" y="685800"/>
            <a:ext cx="5829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B88A1-1A44-44BB-80D6-76CA4A6F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7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75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78790" algn="l" defTabSz="7575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57580" algn="l" defTabSz="7575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36371" algn="l" defTabSz="7575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15161" algn="l" defTabSz="7575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93951" algn="l" defTabSz="7575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72741" algn="l" defTabSz="7575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51531" algn="l" defTabSz="7575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30322" algn="l" defTabSz="7575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B88A1-1A44-44BB-80D6-76CA4A6FB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39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420283"/>
            <a:ext cx="660654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2590800"/>
            <a:ext cx="544068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8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7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6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5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3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72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5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30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2E02-BC65-44B7-8B1F-BE09953AC6CC}" type="datetimeFigureOut">
              <a:rPr lang="en-US" smtClean="0"/>
              <a:t>12/26/2014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502E-875A-4377-9CFC-FAF2BE65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8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2E02-BC65-44B7-8B1F-BE09953AC6CC}" type="datetimeFigureOut">
              <a:rPr lang="en-US" smtClean="0"/>
              <a:t>12/26/2014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502E-875A-4377-9CFC-FAF2BE65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2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183092"/>
            <a:ext cx="1748790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183092"/>
            <a:ext cx="5116830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2E02-BC65-44B7-8B1F-BE09953AC6CC}" type="datetimeFigureOut">
              <a:rPr lang="en-US" smtClean="0"/>
              <a:t>12/26/2014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502E-875A-4377-9CFC-FAF2BE65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8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2E02-BC65-44B7-8B1F-BE09953AC6CC}" type="datetimeFigureOut">
              <a:rPr lang="en-US" smtClean="0"/>
              <a:t>12/26/2014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502E-875A-4377-9CFC-FAF2BE65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8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2937933"/>
            <a:ext cx="6606540" cy="908050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1937809"/>
            <a:ext cx="6606540" cy="1000125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787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575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363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1516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8939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727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515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303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2E02-BC65-44B7-8B1F-BE09953AC6CC}" type="datetimeFigureOut">
              <a:rPr lang="en-US" smtClean="0"/>
              <a:t>12/26/2014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502E-875A-4377-9CFC-FAF2BE65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9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1066801"/>
            <a:ext cx="3432810" cy="301730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1066801"/>
            <a:ext cx="3432810" cy="301730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2E02-BC65-44B7-8B1F-BE09953AC6CC}" type="datetimeFigureOut">
              <a:rPr lang="en-US" smtClean="0"/>
              <a:t>12/26/2014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502E-875A-4377-9CFC-FAF2BE65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023408"/>
            <a:ext cx="3434160" cy="42650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8790" indent="0">
              <a:buNone/>
              <a:defRPr sz="1700" b="1"/>
            </a:lvl2pPr>
            <a:lvl3pPr marL="757580" indent="0">
              <a:buNone/>
              <a:defRPr sz="1500" b="1"/>
            </a:lvl3pPr>
            <a:lvl4pPr marL="1136371" indent="0">
              <a:buNone/>
              <a:defRPr sz="1300" b="1"/>
            </a:lvl4pPr>
            <a:lvl5pPr marL="1515161" indent="0">
              <a:buNone/>
              <a:defRPr sz="1300" b="1"/>
            </a:lvl5pPr>
            <a:lvl6pPr marL="1893951" indent="0">
              <a:buNone/>
              <a:defRPr sz="1300" b="1"/>
            </a:lvl6pPr>
            <a:lvl7pPr marL="2272741" indent="0">
              <a:buNone/>
              <a:defRPr sz="1300" b="1"/>
            </a:lvl7pPr>
            <a:lvl8pPr marL="2651531" indent="0">
              <a:buNone/>
              <a:defRPr sz="1300" b="1"/>
            </a:lvl8pPr>
            <a:lvl9pPr marL="30303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1449917"/>
            <a:ext cx="3434160" cy="263419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3" y="1023408"/>
            <a:ext cx="3435509" cy="42650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8790" indent="0">
              <a:buNone/>
              <a:defRPr sz="1700" b="1"/>
            </a:lvl2pPr>
            <a:lvl3pPr marL="757580" indent="0">
              <a:buNone/>
              <a:defRPr sz="1500" b="1"/>
            </a:lvl3pPr>
            <a:lvl4pPr marL="1136371" indent="0">
              <a:buNone/>
              <a:defRPr sz="1300" b="1"/>
            </a:lvl4pPr>
            <a:lvl5pPr marL="1515161" indent="0">
              <a:buNone/>
              <a:defRPr sz="1300" b="1"/>
            </a:lvl5pPr>
            <a:lvl6pPr marL="1893951" indent="0">
              <a:buNone/>
              <a:defRPr sz="1300" b="1"/>
            </a:lvl6pPr>
            <a:lvl7pPr marL="2272741" indent="0">
              <a:buNone/>
              <a:defRPr sz="1300" b="1"/>
            </a:lvl7pPr>
            <a:lvl8pPr marL="2651531" indent="0">
              <a:buNone/>
              <a:defRPr sz="1300" b="1"/>
            </a:lvl8pPr>
            <a:lvl9pPr marL="30303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3" y="1449917"/>
            <a:ext cx="3435509" cy="263419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2E02-BC65-44B7-8B1F-BE09953AC6CC}" type="datetimeFigureOut">
              <a:rPr lang="en-US" smtClean="0"/>
              <a:t>12/26/2014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502E-875A-4377-9CFC-FAF2BE65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7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2E02-BC65-44B7-8B1F-BE09953AC6CC}" type="datetimeFigureOut">
              <a:rPr lang="en-US" smtClean="0"/>
              <a:t>12/26/2014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502E-875A-4377-9CFC-FAF2BE65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3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2E02-BC65-44B7-8B1F-BE09953AC6CC}" type="datetimeFigureOut">
              <a:rPr lang="en-US" smtClean="0"/>
              <a:t>12/26/2014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502E-875A-4377-9CFC-FAF2BE65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0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82033"/>
            <a:ext cx="2557066" cy="77470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182034"/>
            <a:ext cx="4344988" cy="3902075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956734"/>
            <a:ext cx="2557066" cy="3127375"/>
          </a:xfrm>
        </p:spPr>
        <p:txBody>
          <a:bodyPr/>
          <a:lstStyle>
            <a:lvl1pPr marL="0" indent="0">
              <a:buNone/>
              <a:defRPr sz="1200"/>
            </a:lvl1pPr>
            <a:lvl2pPr marL="378790" indent="0">
              <a:buNone/>
              <a:defRPr sz="1000"/>
            </a:lvl2pPr>
            <a:lvl3pPr marL="757580" indent="0">
              <a:buNone/>
              <a:defRPr sz="800"/>
            </a:lvl3pPr>
            <a:lvl4pPr marL="1136371" indent="0">
              <a:buNone/>
              <a:defRPr sz="700"/>
            </a:lvl4pPr>
            <a:lvl5pPr marL="1515161" indent="0">
              <a:buNone/>
              <a:defRPr sz="700"/>
            </a:lvl5pPr>
            <a:lvl6pPr marL="1893951" indent="0">
              <a:buNone/>
              <a:defRPr sz="700"/>
            </a:lvl6pPr>
            <a:lvl7pPr marL="2272741" indent="0">
              <a:buNone/>
              <a:defRPr sz="700"/>
            </a:lvl7pPr>
            <a:lvl8pPr marL="2651531" indent="0">
              <a:buNone/>
              <a:defRPr sz="700"/>
            </a:lvl8pPr>
            <a:lvl9pPr marL="30303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2E02-BC65-44B7-8B1F-BE09953AC6CC}" type="datetimeFigureOut">
              <a:rPr lang="en-US" smtClean="0"/>
              <a:t>12/26/2014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502E-875A-4377-9CFC-FAF2BE65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8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3200400"/>
            <a:ext cx="4663440" cy="37782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408517"/>
            <a:ext cx="4663440" cy="2743200"/>
          </a:xfrm>
        </p:spPr>
        <p:txBody>
          <a:bodyPr/>
          <a:lstStyle>
            <a:lvl1pPr marL="0" indent="0">
              <a:buNone/>
              <a:defRPr sz="2700"/>
            </a:lvl1pPr>
            <a:lvl2pPr marL="378790" indent="0">
              <a:buNone/>
              <a:defRPr sz="2300"/>
            </a:lvl2pPr>
            <a:lvl3pPr marL="757580" indent="0">
              <a:buNone/>
              <a:defRPr sz="2000"/>
            </a:lvl3pPr>
            <a:lvl4pPr marL="1136371" indent="0">
              <a:buNone/>
              <a:defRPr sz="1700"/>
            </a:lvl4pPr>
            <a:lvl5pPr marL="1515161" indent="0">
              <a:buNone/>
              <a:defRPr sz="1700"/>
            </a:lvl5pPr>
            <a:lvl6pPr marL="1893951" indent="0">
              <a:buNone/>
              <a:defRPr sz="1700"/>
            </a:lvl6pPr>
            <a:lvl7pPr marL="2272741" indent="0">
              <a:buNone/>
              <a:defRPr sz="1700"/>
            </a:lvl7pPr>
            <a:lvl8pPr marL="2651531" indent="0">
              <a:buNone/>
              <a:defRPr sz="1700"/>
            </a:lvl8pPr>
            <a:lvl9pPr marL="3030322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3578225"/>
            <a:ext cx="4663440" cy="536575"/>
          </a:xfrm>
        </p:spPr>
        <p:txBody>
          <a:bodyPr/>
          <a:lstStyle>
            <a:lvl1pPr marL="0" indent="0">
              <a:buNone/>
              <a:defRPr sz="1200"/>
            </a:lvl1pPr>
            <a:lvl2pPr marL="378790" indent="0">
              <a:buNone/>
              <a:defRPr sz="1000"/>
            </a:lvl2pPr>
            <a:lvl3pPr marL="757580" indent="0">
              <a:buNone/>
              <a:defRPr sz="800"/>
            </a:lvl3pPr>
            <a:lvl4pPr marL="1136371" indent="0">
              <a:buNone/>
              <a:defRPr sz="700"/>
            </a:lvl4pPr>
            <a:lvl5pPr marL="1515161" indent="0">
              <a:buNone/>
              <a:defRPr sz="700"/>
            </a:lvl5pPr>
            <a:lvl6pPr marL="1893951" indent="0">
              <a:buNone/>
              <a:defRPr sz="700"/>
            </a:lvl6pPr>
            <a:lvl7pPr marL="2272741" indent="0">
              <a:buNone/>
              <a:defRPr sz="700"/>
            </a:lvl7pPr>
            <a:lvl8pPr marL="2651531" indent="0">
              <a:buNone/>
              <a:defRPr sz="700"/>
            </a:lvl8pPr>
            <a:lvl9pPr marL="30303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2E02-BC65-44B7-8B1F-BE09953AC6CC}" type="datetimeFigureOut">
              <a:rPr lang="en-US" smtClean="0"/>
              <a:t>12/26/2014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502E-875A-4377-9CFC-FAF2BE65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2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183092"/>
            <a:ext cx="6995160" cy="762000"/>
          </a:xfrm>
          <a:prstGeom prst="rect">
            <a:avLst/>
          </a:prstGeom>
        </p:spPr>
        <p:txBody>
          <a:bodyPr vert="horz" lIns="75758" tIns="37879" rIns="75758" bIns="378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066801"/>
            <a:ext cx="6995160" cy="3017308"/>
          </a:xfrm>
          <a:prstGeom prst="rect">
            <a:avLst/>
          </a:prstGeom>
        </p:spPr>
        <p:txBody>
          <a:bodyPr vert="horz" lIns="75758" tIns="37879" rIns="75758" bIns="378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4237567"/>
            <a:ext cx="1813560" cy="243417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82E02-BC65-44B7-8B1F-BE09953AC6CC}" type="datetimeFigureOut">
              <a:rPr lang="en-US" smtClean="0"/>
              <a:t>12/26/2014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4237567"/>
            <a:ext cx="2461260" cy="243417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4237567"/>
            <a:ext cx="1813560" cy="243417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0502E-875A-4377-9CFC-FAF2BE65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0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5758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4093" indent="-284093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15534" indent="-236744" algn="l" defTabSz="757580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4697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76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455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34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6213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40927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19717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879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758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637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516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9395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274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5153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30322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0"/>
            <a:ext cx="3200847" cy="1990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" name="Rectangle 122"/>
          <p:cNvSpPr/>
          <p:nvPr/>
        </p:nvSpPr>
        <p:spPr>
          <a:xfrm>
            <a:off x="2268972" y="2101138"/>
            <a:ext cx="4730261" cy="498231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2268972" y="3132769"/>
            <a:ext cx="5076092" cy="4982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170458" y="2800198"/>
            <a:ext cx="4174606" cy="12455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7345064" y="2101138"/>
            <a:ext cx="1" cy="1577488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2268972" y="2592186"/>
            <a:ext cx="1" cy="540583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6999233" y="2101138"/>
            <a:ext cx="345832" cy="238"/>
          </a:xfrm>
          <a:prstGeom prst="line">
            <a:avLst/>
          </a:prstGeom>
          <a:ln w="3810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2268972" y="1778259"/>
            <a:ext cx="5076093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/>
              <p:cNvSpPr txBox="1"/>
              <p:nvPr/>
            </p:nvSpPr>
            <p:spPr>
              <a:xfrm>
                <a:off x="4701999" y="1485871"/>
                <a:ext cx="659155" cy="584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/>
                        </a:rPr>
                        <m:t>3”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999" y="1485871"/>
                <a:ext cx="659155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/>
          <p:cNvCxnSpPr/>
          <p:nvPr/>
        </p:nvCxnSpPr>
        <p:spPr>
          <a:xfrm>
            <a:off x="3162695" y="4005590"/>
            <a:ext cx="418236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/>
              <p:cNvSpPr txBox="1"/>
              <p:nvPr/>
            </p:nvSpPr>
            <p:spPr>
              <a:xfrm>
                <a:off x="5048865" y="3743980"/>
                <a:ext cx="599844" cy="5232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</a:rPr>
                        <m:t>2</m:t>
                      </m:r>
                      <m:r>
                        <a:rPr lang="en-US" sz="2800" i="1" dirty="0" smtClean="0">
                          <a:latin typeface="Cambria Math"/>
                        </a:rPr>
                        <m:t>”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865" y="3743980"/>
                <a:ext cx="599844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Connector 132"/>
          <p:cNvCxnSpPr/>
          <p:nvPr/>
        </p:nvCxnSpPr>
        <p:spPr>
          <a:xfrm>
            <a:off x="3162695" y="2801847"/>
            <a:ext cx="0" cy="1465353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7345064" y="2801847"/>
            <a:ext cx="0" cy="1465353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2268973" y="1605019"/>
            <a:ext cx="0" cy="397907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7352827" y="1210184"/>
            <a:ext cx="0" cy="792742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6985746" y="1311534"/>
            <a:ext cx="38992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6985746" y="1210184"/>
            <a:ext cx="0" cy="79598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/>
              <p:cNvSpPr txBox="1"/>
              <p:nvPr/>
            </p:nvSpPr>
            <p:spPr>
              <a:xfrm>
                <a:off x="6960332" y="703234"/>
                <a:ext cx="659668" cy="9017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i="1" dirty="0" smtClean="0">
                              <a:latin typeface="Cambria Math"/>
                            </a:rPr>
                            <m:t>8</m:t>
                          </m:r>
                        </m:den>
                      </m:f>
                      <m:r>
                        <a:rPr lang="en-US" sz="2800" i="1" dirty="0" smtClean="0">
                          <a:latin typeface="Cambria Math"/>
                        </a:rPr>
                        <m:t>”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332" y="703234"/>
                <a:ext cx="659668" cy="90178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Straight Arrow Connector 139"/>
          <p:cNvCxnSpPr/>
          <p:nvPr/>
        </p:nvCxnSpPr>
        <p:spPr>
          <a:xfrm>
            <a:off x="1693236" y="2564012"/>
            <a:ext cx="0" cy="55353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1531311" y="2579236"/>
            <a:ext cx="737662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1531311" y="3132769"/>
            <a:ext cx="709087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/>
              <p:cNvSpPr txBox="1"/>
              <p:nvPr/>
            </p:nvSpPr>
            <p:spPr>
              <a:xfrm>
                <a:off x="254732" y="2677811"/>
                <a:ext cx="1406924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~0.627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/>
                        </a:rPr>
                        <m:t>mm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32" y="2677811"/>
                <a:ext cx="140692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/>
          <p:cNvCxnSpPr/>
          <p:nvPr/>
        </p:nvCxnSpPr>
        <p:spPr>
          <a:xfrm>
            <a:off x="2063996" y="2350253"/>
            <a:ext cx="0" cy="4515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1903976" y="2800198"/>
            <a:ext cx="1258722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1900142" y="2924095"/>
            <a:ext cx="1262555" cy="661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2063996" y="2906972"/>
            <a:ext cx="0" cy="45159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/>
              <p:cNvSpPr txBox="1"/>
              <p:nvPr/>
            </p:nvSpPr>
            <p:spPr>
              <a:xfrm>
                <a:off x="2268972" y="2102347"/>
                <a:ext cx="507609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Coating</m:t>
                      </m:r>
                      <m:r>
                        <a:rPr lang="en-US" sz="2400" i="0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head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972" y="2102347"/>
                <a:ext cx="5076092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57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/>
              <p:cNvSpPr txBox="1"/>
              <p:nvPr/>
            </p:nvSpPr>
            <p:spPr>
              <a:xfrm>
                <a:off x="936169" y="3442232"/>
                <a:ext cx="124181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0.127 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/>
                        </a:rPr>
                        <m:t>mm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69" y="3442232"/>
                <a:ext cx="1241815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Rectangle 149"/>
          <p:cNvSpPr/>
          <p:nvPr/>
        </p:nvSpPr>
        <p:spPr>
          <a:xfrm rot="1809879">
            <a:off x="272181" y="1239905"/>
            <a:ext cx="455545" cy="25917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1" name="Group 150"/>
          <p:cNvGrpSpPr/>
          <p:nvPr/>
        </p:nvGrpSpPr>
        <p:grpSpPr>
          <a:xfrm>
            <a:off x="83363" y="3133424"/>
            <a:ext cx="819150" cy="898935"/>
            <a:chOff x="676275" y="4874949"/>
            <a:chExt cx="819150" cy="898936"/>
          </a:xfrm>
        </p:grpSpPr>
        <p:cxnSp>
          <p:nvCxnSpPr>
            <p:cNvPr id="152" name="Straight Arrow Connector 151"/>
            <p:cNvCxnSpPr/>
            <p:nvPr/>
          </p:nvCxnSpPr>
          <p:spPr>
            <a:xfrm flipV="1">
              <a:off x="857250" y="5183746"/>
              <a:ext cx="0" cy="4569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>
              <a:off x="857251" y="5635386"/>
              <a:ext cx="4095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TextBox 153"/>
                <p:cNvSpPr txBox="1"/>
                <p:nvPr/>
              </p:nvSpPr>
              <p:spPr>
                <a:xfrm>
                  <a:off x="676275" y="4874949"/>
                  <a:ext cx="3619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Y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4" name="TextBox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75" y="4874949"/>
                  <a:ext cx="3619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TextBox 154"/>
                <p:cNvSpPr txBox="1"/>
                <p:nvPr/>
              </p:nvSpPr>
              <p:spPr>
                <a:xfrm>
                  <a:off x="1266825" y="5450720"/>
                  <a:ext cx="22860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Z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6825" y="5450720"/>
                  <a:ext cx="228600" cy="3231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6" name="Group 155"/>
          <p:cNvGrpSpPr/>
          <p:nvPr/>
        </p:nvGrpSpPr>
        <p:grpSpPr>
          <a:xfrm>
            <a:off x="228600" y="76200"/>
            <a:ext cx="571397" cy="739942"/>
            <a:chOff x="7204046" y="4919990"/>
            <a:chExt cx="571397" cy="739942"/>
          </a:xfrm>
        </p:grpSpPr>
        <p:cxnSp>
          <p:nvCxnSpPr>
            <p:cNvPr id="157" name="Straight Arrow Connector 156"/>
            <p:cNvCxnSpPr/>
            <p:nvPr/>
          </p:nvCxnSpPr>
          <p:spPr>
            <a:xfrm flipH="1" flipV="1">
              <a:off x="7343774" y="5126995"/>
              <a:ext cx="1" cy="27132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7343775" y="5392972"/>
              <a:ext cx="200025" cy="9342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flipV="1">
              <a:off x="7343775" y="5257800"/>
              <a:ext cx="249218" cy="13517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TextBox 159"/>
                <p:cNvSpPr txBox="1"/>
                <p:nvPr/>
              </p:nvSpPr>
              <p:spPr>
                <a:xfrm>
                  <a:off x="7204046" y="4919990"/>
                  <a:ext cx="27940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100" i="0" dirty="0" smtClean="0">
                            <a:latin typeface="Cambria Math"/>
                          </a:rPr>
                          <m:t>Y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0" name="TextBox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4046" y="4919990"/>
                  <a:ext cx="279409" cy="2616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TextBox 160"/>
                <p:cNvSpPr txBox="1"/>
                <p:nvPr/>
              </p:nvSpPr>
              <p:spPr>
                <a:xfrm>
                  <a:off x="7488218" y="5398322"/>
                  <a:ext cx="2286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100" b="0" i="0" dirty="0" smtClean="0">
                            <a:latin typeface="Cambria Math"/>
                          </a:rPr>
                          <m:t>Z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1" name="TextBox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8218" y="5398322"/>
                  <a:ext cx="228600" cy="26161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7526225" y="5063777"/>
                  <a:ext cx="24921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100" b="0" i="0" dirty="0" smtClean="0">
                            <a:latin typeface="Cambria Math"/>
                          </a:rPr>
                          <m:t>X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6225" y="5063777"/>
                  <a:ext cx="249218" cy="26161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/>
              <p:cNvSpPr txBox="1"/>
              <p:nvPr/>
            </p:nvSpPr>
            <p:spPr>
              <a:xfrm>
                <a:off x="2268972" y="3151051"/>
                <a:ext cx="507609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Coating</m:t>
                      </m:r>
                      <m:r>
                        <a:rPr lang="en-US" sz="2400" i="0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sled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972" y="3151051"/>
                <a:ext cx="5076092" cy="461665"/>
              </a:xfrm>
              <a:prstGeom prst="rect">
                <a:avLst/>
              </a:prstGeom>
              <a:blipFill rotWithShape="1">
                <a:blip r:embed="rId15"/>
                <a:stretch>
                  <a:fillRect b="-157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TextBox 166"/>
          <p:cNvSpPr txBox="1"/>
          <p:nvPr/>
        </p:nvSpPr>
        <p:spPr>
          <a:xfrm>
            <a:off x="3178220" y="2723977"/>
            <a:ext cx="41746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Web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13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25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5</cp:revision>
  <dcterms:created xsi:type="dcterms:W3CDTF">2014-12-26T23:36:25Z</dcterms:created>
  <dcterms:modified xsi:type="dcterms:W3CDTF">2014-12-27T00:20:18Z</dcterms:modified>
</cp:coreProperties>
</file>